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57" r:id="rId4"/>
    <p:sldId id="258" r:id="rId5"/>
    <p:sldId id="260" r:id="rId6"/>
    <p:sldId id="259" r:id="rId7"/>
    <p:sldId id="286" r:id="rId8"/>
    <p:sldId id="284" r:id="rId9"/>
    <p:sldId id="298" r:id="rId10"/>
    <p:sldId id="299" r:id="rId11"/>
    <p:sldId id="300" r:id="rId12"/>
    <p:sldId id="301" r:id="rId13"/>
    <p:sldId id="289" r:id="rId14"/>
    <p:sldId id="290" r:id="rId15"/>
    <p:sldId id="291" r:id="rId16"/>
    <p:sldId id="292" r:id="rId17"/>
    <p:sldId id="293" r:id="rId18"/>
    <p:sldId id="294" r:id="rId19"/>
    <p:sldId id="295" r:id="rId20"/>
    <p:sldId id="296" r:id="rId21"/>
    <p:sldId id="297" r:id="rId22"/>
    <p:sldId id="285" r:id="rId23"/>
    <p:sldId id="283" r:id="rId24"/>
    <p:sldId id="287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1501"/>
    <a:srgbClr val="700301"/>
    <a:srgbClr val="3A19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4" autoAdjust="0"/>
    <p:restoredTop sz="96433" autoAdjust="0"/>
  </p:normalViewPr>
  <p:slideViewPr>
    <p:cSldViewPr snapToGrid="0">
      <p:cViewPr varScale="1">
        <p:scale>
          <a:sx n="92" d="100"/>
          <a:sy n="92" d="100"/>
        </p:scale>
        <p:origin x="92" y="4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64538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8836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608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Orange Line"/>
          <p:cNvCxnSpPr/>
          <p:nvPr userDrawn="1"/>
        </p:nvCxnSpPr>
        <p:spPr>
          <a:xfrm>
            <a:off x="3021541" y="5835391"/>
            <a:ext cx="6167595" cy="8300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Social Textbox"/>
          <p:cNvSpPr>
            <a:spLocks noGrp="1"/>
          </p:cNvSpPr>
          <p:nvPr>
            <p:ph type="body" sz="quarter" idx="22" hasCustomPrompt="1"/>
          </p:nvPr>
        </p:nvSpPr>
        <p:spPr>
          <a:xfrm>
            <a:off x="5794039" y="5081631"/>
            <a:ext cx="5453733" cy="486239"/>
          </a:xfrm>
        </p:spPr>
        <p:txBody>
          <a:bodyPr>
            <a:normAutofit/>
          </a:bodyPr>
          <a:lstStyle>
            <a:lvl1pPr marL="0" indent="0" algn="l">
              <a:buFontTx/>
              <a:buNone/>
              <a:defRPr sz="160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Here to Add URL | Twitter | Social connections</a:t>
            </a:r>
          </a:p>
        </p:txBody>
      </p:sp>
      <p:sp>
        <p:nvSpPr>
          <p:cNvPr id="5" name="Authors Name"/>
          <p:cNvSpPr>
            <a:spLocks noGrp="1"/>
          </p:cNvSpPr>
          <p:nvPr>
            <p:ph type="body" sz="quarter" idx="21" hasCustomPrompt="1"/>
          </p:nvPr>
        </p:nvSpPr>
        <p:spPr>
          <a:xfrm>
            <a:off x="5796448" y="4563971"/>
            <a:ext cx="5453733" cy="459605"/>
          </a:xfrm>
        </p:spPr>
        <p:txBody>
          <a:bodyPr>
            <a:normAutofit/>
          </a:bodyPr>
          <a:lstStyle>
            <a:lvl1pPr marL="0" indent="0" algn="l">
              <a:buFontTx/>
              <a:buNone/>
              <a:defRPr sz="2800"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 sz="2133"/>
            </a:lvl2pPr>
            <a:lvl3pPr marL="596289" indent="0" algn="ctr">
              <a:buFontTx/>
              <a:buNone/>
              <a:defRPr sz="2133"/>
            </a:lvl3pPr>
            <a:lvl4pPr marL="883245" indent="0" algn="ctr">
              <a:buFontTx/>
              <a:buNone/>
              <a:defRPr sz="2133"/>
            </a:lvl4pPr>
            <a:lvl5pPr marL="1096931" indent="0" algn="ctr">
              <a:buFontTx/>
              <a:buNone/>
              <a:defRPr sz="2133"/>
            </a:lvl5pPr>
          </a:lstStyle>
          <a:p>
            <a:pPr lvl="0"/>
            <a:r>
              <a:rPr lang="en-US" dirty="0" smtClean="0"/>
              <a:t>Click to Add Author’s Name</a:t>
            </a:r>
          </a:p>
        </p:txBody>
      </p:sp>
      <p:sp>
        <p:nvSpPr>
          <p:cNvPr id="14" name="Author Picture"/>
          <p:cNvSpPr>
            <a:spLocks noGrp="1"/>
          </p:cNvSpPr>
          <p:nvPr>
            <p:ph type="pic" sz="quarter" idx="13" hasCustomPrompt="1"/>
          </p:nvPr>
        </p:nvSpPr>
        <p:spPr>
          <a:xfrm>
            <a:off x="3023821" y="3153689"/>
            <a:ext cx="2438400" cy="2438400"/>
          </a:xfrm>
        </p:spPr>
        <p:txBody>
          <a:bodyPr anchor="ctr"/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Click Icon to Add 300x300px Author Image</a:t>
            </a:r>
            <a:endParaRPr lang="en-US" dirty="0"/>
          </a:p>
        </p:txBody>
      </p:sp>
      <p:sp>
        <p:nvSpPr>
          <p:cNvPr id="12" name="Module Title 2"/>
          <p:cNvSpPr>
            <a:spLocks noGrp="1"/>
          </p:cNvSpPr>
          <p:nvPr>
            <p:ph type="body" sz="quarter" idx="11" hasCustomPrompt="1"/>
          </p:nvPr>
        </p:nvSpPr>
        <p:spPr>
          <a:xfrm>
            <a:off x="605371" y="1758185"/>
            <a:ext cx="11006667" cy="899436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32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r>
              <a:rPr lang="en-US" dirty="0" smtClean="0"/>
              <a:t>Click to Edit Module Title (Module #2+)</a:t>
            </a:r>
            <a:endParaRPr lang="en-US" dirty="0"/>
          </a:p>
        </p:txBody>
      </p:sp>
      <p:sp>
        <p:nvSpPr>
          <p:cNvPr id="20" name="Course/Module 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b" anchorCtr="0">
            <a:noAutofit/>
          </a:bodyPr>
          <a:lstStyle>
            <a:lvl1pPr>
              <a:lnSpc>
                <a:spcPct val="100000"/>
              </a:lnSpc>
              <a:defRPr baseline="0">
                <a:latin typeface="+mj-lt"/>
              </a:defRPr>
            </a:lvl1pPr>
          </a:lstStyle>
          <a:p>
            <a:r>
              <a:rPr lang="en-US" dirty="0" smtClean="0"/>
              <a:t>Click to Edit Course Title (Module #1) or </a:t>
            </a:r>
            <a:br>
              <a:rPr lang="en-US" dirty="0" smtClean="0"/>
            </a:br>
            <a:r>
              <a:rPr lang="en-US" dirty="0" smtClean="0"/>
              <a:t>Module Title (Module #2+)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9376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verview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4" name="Orange Line"/>
          <p:cNvCxnSpPr/>
          <p:nvPr userDrawn="1"/>
        </p:nvCxnSpPr>
        <p:spPr>
          <a:xfrm>
            <a:off x="4064001" y="1753810"/>
            <a:ext cx="0" cy="417285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Content 2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1826379"/>
            <a:ext cx="7095067" cy="4100288"/>
          </a:xfrm>
        </p:spPr>
        <p:txBody>
          <a:bodyPr lIns="0" rIns="0" bIns="0" anchor="ctr" anchorCtr="0">
            <a:normAutofit/>
          </a:bodyPr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Clr>
                <a:schemeClr val="accent1"/>
              </a:buClr>
              <a:buSzPct val="70000"/>
              <a:buFont typeface="Wingdings" charset="2"/>
              <a:buNone/>
              <a:tabLst/>
              <a:defRPr sz="3200" b="0" baseline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add overview of topics</a:t>
            </a:r>
          </a:p>
          <a:p>
            <a:pPr lvl="0"/>
            <a:r>
              <a:rPr lang="en-US" dirty="0" smtClean="0"/>
              <a:t>Don’t forget to include why this subject is important and build a little excitement about this course/module</a:t>
            </a:r>
          </a:p>
        </p:txBody>
      </p:sp>
      <p:sp>
        <p:nvSpPr>
          <p:cNvPr id="20" name="Content 1"/>
          <p:cNvSpPr>
            <a:spLocks noGrp="1"/>
          </p:cNvSpPr>
          <p:nvPr>
            <p:ph sz="quarter" idx="11" hasCustomPrompt="1"/>
          </p:nvPr>
        </p:nvSpPr>
        <p:spPr>
          <a:xfrm>
            <a:off x="1318366" y="2712749"/>
            <a:ext cx="2325095" cy="232754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133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3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Overview, Summary, or Similar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2872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ottom Line"/>
          <p:cNvCxnSpPr/>
          <p:nvPr userDrawn="1"/>
        </p:nvCxnSpPr>
        <p:spPr>
          <a:xfrm>
            <a:off x="622710" y="5507951"/>
            <a:ext cx="10968431" cy="0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Section 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22710" y="3525521"/>
            <a:ext cx="10968431" cy="1311460"/>
          </a:xfrm>
        </p:spPr>
        <p:txBody>
          <a:bodyPr anchor="t"/>
          <a:lstStyle>
            <a:lvl1pPr marL="0" indent="0" algn="ctr">
              <a:buFontTx/>
              <a:buNone/>
              <a:defRPr sz="320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12" name="Section Title"/>
          <p:cNvSpPr>
            <a:spLocks noGrp="1"/>
          </p:cNvSpPr>
          <p:nvPr>
            <p:ph type="body" sz="quarter" idx="10" hasCustomPrompt="1"/>
          </p:nvPr>
        </p:nvSpPr>
        <p:spPr>
          <a:xfrm>
            <a:off x="622710" y="1641764"/>
            <a:ext cx="10968431" cy="1661776"/>
          </a:xfrm>
        </p:spPr>
        <p:txBody>
          <a:bodyPr anchor="b"/>
          <a:lstStyle>
            <a:lvl1pPr marL="0" indent="0" algn="ctr">
              <a:buFontTx/>
              <a:buNone/>
              <a:defRPr sz="4400">
                <a:solidFill>
                  <a:schemeClr val="tx1"/>
                </a:solidFill>
                <a:latin typeface="+mj-lt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cxnSp>
        <p:nvCxnSpPr>
          <p:cNvPr id="14" name="Top Line"/>
          <p:cNvCxnSpPr/>
          <p:nvPr userDrawn="1"/>
        </p:nvCxnSpPr>
        <p:spPr>
          <a:xfrm>
            <a:off x="622710" y="1054484"/>
            <a:ext cx="10968431" cy="0"/>
          </a:xfrm>
          <a:prstGeom prst="line">
            <a:avLst/>
          </a:prstGeom>
          <a:ln w="6350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6725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ontent"/>
          <p:cNvSpPr>
            <a:spLocks noGrp="1"/>
          </p:cNvSpPr>
          <p:nvPr>
            <p:ph sz="quarter" idx="13" hasCustomPrompt="1"/>
          </p:nvPr>
        </p:nvSpPr>
        <p:spPr>
          <a:xfrm>
            <a:off x="616858" y="1775479"/>
            <a:ext cx="10984445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sz="2400"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Wingdings" panose="05000000000000000000" pitchFamily="2" charset="2"/>
              <a:buChar char="§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4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2431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w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"/>
          <p:cNvSpPr>
            <a:spLocks noGrp="1"/>
          </p:cNvSpPr>
          <p:nvPr>
            <p:ph type="title" hasCustomPrompt="1"/>
          </p:nvPr>
        </p:nvSpPr>
        <p:spPr>
          <a:xfrm>
            <a:off x="624410" y="514676"/>
            <a:ext cx="10966869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3" name="Content"/>
          <p:cNvSpPr>
            <a:spLocks noGrp="1"/>
          </p:cNvSpPr>
          <p:nvPr>
            <p:ph sz="quarter" idx="16" hasCustomPrompt="1"/>
          </p:nvPr>
        </p:nvSpPr>
        <p:spPr>
          <a:xfrm>
            <a:off x="609600" y="2687743"/>
            <a:ext cx="10972800" cy="332440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a graphic</a:t>
            </a:r>
            <a:endParaRPr lang="en-US" dirty="0"/>
          </a:p>
        </p:txBody>
      </p:sp>
      <p:sp>
        <p:nvSpPr>
          <p:cNvPr id="25" name="Subtitle"/>
          <p:cNvSpPr>
            <a:spLocks noGrp="1"/>
          </p:cNvSpPr>
          <p:nvPr>
            <p:ph type="body" sz="quarter" idx="11" hasCustomPrompt="1"/>
          </p:nvPr>
        </p:nvSpPr>
        <p:spPr>
          <a:xfrm>
            <a:off x="609600" y="1628406"/>
            <a:ext cx="10972800" cy="862452"/>
          </a:xfrm>
        </p:spPr>
        <p:txBody>
          <a:bodyPr anchor="ctr"/>
          <a:lstStyle>
            <a:lvl1pPr marL="0" indent="0" algn="ctr">
              <a:buFontTx/>
              <a:buNone/>
              <a:defRPr sz="320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  <a:lvl2pPr marL="29712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 marL="596289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883245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1096931" indent="0" algn="ctr">
              <a:buFontTx/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Add Subtitle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035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3494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8989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mo (Optional)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Arrow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1842" y="3865243"/>
            <a:ext cx="997260" cy="1709029"/>
          </a:xfrm>
          <a:prstGeom prst="rect">
            <a:avLst/>
          </a:prstGeom>
        </p:spPr>
      </p:pic>
      <p:sp>
        <p:nvSpPr>
          <p:cNvPr id="8" name="Text Placeholder"/>
          <p:cNvSpPr>
            <a:spLocks noGrp="1"/>
          </p:cNvSpPr>
          <p:nvPr>
            <p:ph type="body" sz="quarter" idx="14" hasCustomPrompt="1"/>
          </p:nvPr>
        </p:nvSpPr>
        <p:spPr>
          <a:xfrm>
            <a:off x="2141839" y="1758184"/>
            <a:ext cx="6704236" cy="4628101"/>
          </a:xfrm>
        </p:spPr>
        <p:txBody>
          <a:bodyPr anchor="ctr" anchorCtr="0">
            <a:normAutofit/>
          </a:bodyPr>
          <a:lstStyle>
            <a:lvl1pPr marL="0" indent="0">
              <a:spcBef>
                <a:spcPts val="1600"/>
              </a:spcBef>
              <a:buClr>
                <a:schemeClr val="bg1"/>
              </a:buClr>
              <a:buFont typeface="Wingdings" charset="2"/>
              <a:buNone/>
              <a:defRPr sz="3200" baseline="0">
                <a:solidFill>
                  <a:schemeClr val="bg1"/>
                </a:solidFill>
                <a:latin typeface="+mn-lt"/>
              </a:defRPr>
            </a:lvl1pPr>
            <a:lvl2pPr marL="586116" indent="-288987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2pPr>
            <a:lvl3pPr marL="883243" indent="-286954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3pPr>
            <a:lvl4pPr marL="1096934" indent="-213689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4pPr>
            <a:lvl5pPr marL="1396096" indent="-299165">
              <a:buClr>
                <a:schemeClr val="bg1"/>
              </a:buClr>
              <a:buFont typeface="Wingdings" charset="2"/>
              <a:buChar char="§"/>
              <a:defRPr sz="3200" baseline="0">
                <a:solidFill>
                  <a:schemeClr val="bg1"/>
                </a:solidFill>
                <a:latin typeface="Myriad Pro Light"/>
              </a:defRPr>
            </a:lvl5pPr>
          </a:lstStyle>
          <a:p>
            <a:pPr lvl="0"/>
            <a:r>
              <a:rPr lang="en-US" dirty="0" smtClean="0"/>
              <a:t>Click to edit list of demo topics</a:t>
            </a:r>
          </a:p>
        </p:txBody>
      </p:sp>
      <p:sp>
        <p:nvSpPr>
          <p:cNvPr id="9" name="Title"/>
          <p:cNvSpPr>
            <a:spLocks noGrp="1"/>
          </p:cNvSpPr>
          <p:nvPr>
            <p:ph type="title" hasCustomPrompt="1"/>
          </p:nvPr>
        </p:nvSpPr>
        <p:spPr>
          <a:xfrm>
            <a:off x="617569" y="187202"/>
            <a:ext cx="10979183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5400"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Demo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035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73615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solidFill>
            <a:schemeClr val="bg1">
              <a:lumMod val="85000"/>
            </a:schemeClr>
          </a:solidFill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775088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Dark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605371" y="1758184"/>
            <a:ext cx="10991380" cy="4535424"/>
          </a:xfrm>
          <a:noFill/>
        </p:spPr>
        <p:txBody>
          <a:bodyPr lIns="182880" tIns="137160" rIns="182880" bIns="13716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</p:spTree>
    <p:extLst>
      <p:ext uri="{BB962C8B-B14F-4D97-AF65-F5344CB8AC3E}">
        <p14:creationId xmlns:p14="http://schemas.microsoft.com/office/powerpoint/2010/main" val="878521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0" y="0"/>
            <a:ext cx="12192000" cy="3784600"/>
          </a:xfrm>
          <a:solidFill>
            <a:schemeClr val="tx2"/>
          </a:solidFill>
        </p:spPr>
        <p:txBody>
          <a:bodyPr lIns="640080" tIns="365760" rIns="457200" bIns="274320" anchor="b" anchorCtr="0"/>
          <a:lstStyle>
            <a:lvl1pPr marL="0" indent="0">
              <a:buNone/>
              <a:defRPr sz="260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29712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596289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883245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096931" indent="0">
              <a:buNone/>
              <a:defRPr>
                <a:solidFill>
                  <a:schemeClr val="tx1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 dirty="0" smtClean="0"/>
              <a:t>Code</a:t>
            </a:r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2" hasCustomPrompt="1"/>
          </p:nvPr>
        </p:nvSpPr>
        <p:spPr>
          <a:xfrm>
            <a:off x="601135" y="4886959"/>
            <a:ext cx="10901139" cy="1327231"/>
          </a:xfrm>
        </p:spPr>
        <p:txBody>
          <a:bodyPr/>
          <a:lstStyle>
            <a:lvl1pPr marL="0" marR="0" indent="0" algn="l" defTabSz="5861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67"/>
              </a:spcAft>
              <a:buClr>
                <a:schemeClr val="accent1"/>
              </a:buClr>
              <a:buSzPct val="70000"/>
              <a:buFontTx/>
              <a:buNone/>
              <a:tabLst/>
              <a:defRPr sz="24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29712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596289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883245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096931" indent="0">
              <a:spcBef>
                <a:spcPts val="0"/>
              </a:spcBef>
              <a:spcAft>
                <a:spcPts val="1067"/>
              </a:spcAft>
              <a:buFontTx/>
              <a:buNone/>
              <a:defRPr sz="4267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01133" y="3835401"/>
            <a:ext cx="10901139" cy="984169"/>
          </a:xfrm>
        </p:spPr>
        <p:txBody>
          <a:bodyPr anchor="b"/>
          <a:lstStyle>
            <a:lvl1pPr algn="l">
              <a:defRPr lang="en-US" sz="3200" b="0" i="0" kern="1200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Arial"/>
              </a:defRPr>
            </a:lvl1pPr>
          </a:lstStyle>
          <a:p>
            <a:r>
              <a:rPr lang="en-US" dirty="0" smtClean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10194624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portant Statem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2720788" y="1393826"/>
            <a:ext cx="6750424" cy="4070349"/>
          </a:xfrm>
        </p:spPr>
        <p:txBody>
          <a:bodyPr anchor="ctr"/>
          <a:lstStyle>
            <a:lvl1pPr marL="0" indent="0" algn="ctr">
              <a:buNone/>
              <a:defRPr sz="40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add a short important statement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0254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22710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2800" b="0" i="0" baseline="0">
                <a:solidFill>
                  <a:schemeClr val="tx1"/>
                </a:solidFill>
                <a:latin typeface="+mn-lt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2400" b="0" i="0" kern="1200" baseline="0" dirty="0" smtClean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1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622710" y="187202"/>
            <a:ext cx="10968431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  <p:sp>
        <p:nvSpPr>
          <p:cNvPr id="6" name="Content Placeholder 1"/>
          <p:cNvSpPr>
            <a:spLocks noGrp="1"/>
          </p:cNvSpPr>
          <p:nvPr>
            <p:ph sz="quarter" idx="19" hasCustomPrompt="1"/>
          </p:nvPr>
        </p:nvSpPr>
        <p:spPr>
          <a:xfrm>
            <a:off x="6272073" y="1769808"/>
            <a:ext cx="5319068" cy="4230216"/>
          </a:xfrm>
        </p:spPr>
        <p:txBody>
          <a:bodyPr anchor="ctr">
            <a:normAutofit/>
          </a:bodyPr>
          <a:lstStyle>
            <a:lvl1pPr marL="74613" indent="-17463" algn="l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sz="2800" b="0" i="0" baseline="0">
                <a:solidFill>
                  <a:schemeClr val="tx1"/>
                </a:solidFill>
                <a:latin typeface="+mn-lt"/>
              </a:defRPr>
            </a:lvl1pPr>
            <a:lvl2pPr marL="74613" indent="-17463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Myriad Pro" panose="020B0503030403020204" pitchFamily="34" charset="0"/>
              <a:buChar char=" "/>
              <a:defRPr lang="en-US" sz="2400" b="0" i="0" kern="1200" baseline="0" dirty="0" smtClean="0">
                <a:solidFill>
                  <a:schemeClr val="accent1"/>
                </a:solidFill>
                <a:latin typeface="+mn-lt"/>
                <a:ea typeface="+mn-ea"/>
                <a:cs typeface="Arial"/>
              </a:defRPr>
            </a:lvl2pPr>
            <a:lvl3pPr marL="57150" indent="0" algn="l">
              <a:spcBef>
                <a:spcPts val="0"/>
              </a:spcBef>
              <a:buClr>
                <a:srgbClr val="FF6600"/>
              </a:buClr>
              <a:buSzPct val="25000"/>
              <a:buFont typeface="Myriad Pro" panose="020B0503030403020204" pitchFamily="34" charset="0"/>
              <a:buChar char=" "/>
              <a:defRPr sz="2200" b="0" i="0" baseline="0">
                <a:solidFill>
                  <a:schemeClr val="accent1"/>
                </a:solidFill>
                <a:latin typeface="Myriad Pro Light" panose="020B0403030403020204" pitchFamily="34" charset="0"/>
              </a:defRPr>
            </a:lvl3pPr>
            <a:lvl4pPr marL="883245" indent="0" algn="ctr">
              <a:buClr>
                <a:srgbClr val="FF6600"/>
              </a:buClr>
              <a:buSzPct val="70000"/>
              <a:buFontTx/>
              <a:buNone/>
              <a:defRPr sz="3200" b="0" i="0" baseline="0">
                <a:latin typeface="Helvetica Ligh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418194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Content 2 Placeholder"/>
          <p:cNvSpPr>
            <a:spLocks noGrp="1"/>
          </p:cNvSpPr>
          <p:nvPr>
            <p:ph sz="quarter" idx="23" hasCustomPrompt="1"/>
          </p:nvPr>
        </p:nvSpPr>
        <p:spPr>
          <a:xfrm>
            <a:off x="6256883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5" name="Subtitle 2"/>
          <p:cNvSpPr>
            <a:spLocks noGrp="1"/>
          </p:cNvSpPr>
          <p:nvPr>
            <p:ph type="body" sz="quarter" idx="18" hasCustomPrompt="1"/>
          </p:nvPr>
        </p:nvSpPr>
        <p:spPr>
          <a:xfrm>
            <a:off x="6256883" y="1768634"/>
            <a:ext cx="5317052" cy="745412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4" name="Content 1 Placeholder"/>
          <p:cNvSpPr>
            <a:spLocks noGrp="1"/>
          </p:cNvSpPr>
          <p:nvPr>
            <p:ph sz="quarter" idx="22" hasCustomPrompt="1"/>
          </p:nvPr>
        </p:nvSpPr>
        <p:spPr>
          <a:xfrm>
            <a:off x="605368" y="2672077"/>
            <a:ext cx="5327904" cy="3340608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Subtitle 1"/>
          <p:cNvSpPr>
            <a:spLocks noGrp="1"/>
          </p:cNvSpPr>
          <p:nvPr>
            <p:ph type="body" sz="quarter" idx="17" hasCustomPrompt="1"/>
          </p:nvPr>
        </p:nvSpPr>
        <p:spPr>
          <a:xfrm>
            <a:off x="605368" y="1767090"/>
            <a:ext cx="5325003" cy="746957"/>
          </a:xfrm>
        </p:spPr>
        <p:txBody>
          <a:bodyPr anchor="ctr">
            <a:normAutofit/>
          </a:bodyPr>
          <a:lstStyle>
            <a:lvl1pPr marL="0" indent="0" algn="l">
              <a:buNone/>
              <a:defRPr sz="2800" b="0" i="0" baseline="0">
                <a:solidFill>
                  <a:schemeClr val="accent1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Column Title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 sz="44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1925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s Left | Gray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ray Box Background"/>
          <p:cNvSpPr/>
          <p:nvPr userDrawn="1"/>
        </p:nvSpPr>
        <p:spPr>
          <a:xfrm>
            <a:off x="7206965" y="1758184"/>
            <a:ext cx="4517459" cy="4239281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</p:spPr>
        <p:txBody>
          <a:bodyPr lIns="38099" tIns="38100" rIns="38099" bIns="38100" anchor="ctr"/>
          <a:lstStyle/>
          <a:p>
            <a:pPr defTabSz="586116">
              <a:defRPr sz="2400"/>
            </a:pPr>
            <a:endParaRPr sz="3200">
              <a:solidFill>
                <a:srgbClr val="333333"/>
              </a:solidFill>
            </a:endParaRPr>
          </a:p>
        </p:txBody>
      </p:sp>
      <p:sp>
        <p:nvSpPr>
          <p:cNvPr id="8" name="Right Placeholder"/>
          <p:cNvSpPr>
            <a:spLocks noGrp="1"/>
          </p:cNvSpPr>
          <p:nvPr>
            <p:ph sz="quarter" idx="18" hasCustomPrompt="1"/>
          </p:nvPr>
        </p:nvSpPr>
        <p:spPr>
          <a:xfrm>
            <a:off x="7435775" y="1972233"/>
            <a:ext cx="4031781" cy="3824944"/>
          </a:xfrm>
        </p:spPr>
        <p:txBody>
          <a:bodyPr anchor="ctr">
            <a:normAutofit/>
          </a:bodyPr>
          <a:lstStyle>
            <a:lvl1pPr marL="0" indent="0" algn="ctr">
              <a:buClr>
                <a:schemeClr val="accent1"/>
              </a:buClr>
              <a:buNone/>
              <a:defRPr sz="2400" baseline="0">
                <a:solidFill>
                  <a:schemeClr val="tx1"/>
                </a:solidFill>
                <a:latin typeface="Myriad Pro" panose="020B0503030403020204" pitchFamily="34" charset="0"/>
              </a:defRPr>
            </a:lvl1pPr>
            <a:lvl2pPr>
              <a:buClr>
                <a:schemeClr val="bg1">
                  <a:lumMod val="65000"/>
                </a:schemeClr>
              </a:buClr>
              <a:defRPr sz="2800"/>
            </a:lvl2pPr>
            <a:lvl3pPr>
              <a:buClr>
                <a:schemeClr val="bg1">
                  <a:lumMod val="85000"/>
                </a:schemeClr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r>
              <a:rPr lang="en-US" dirty="0" smtClean="0"/>
              <a:t>Drag picture </a:t>
            </a:r>
            <a:br>
              <a:rPr lang="en-US" dirty="0" smtClean="0"/>
            </a:br>
            <a:r>
              <a:rPr lang="en-US" dirty="0" smtClean="0"/>
              <a:t>to placeholder </a:t>
            </a:r>
            <a:br>
              <a:rPr lang="en-US" dirty="0" smtClean="0"/>
            </a:br>
            <a:r>
              <a:rPr lang="en-US" dirty="0" smtClean="0"/>
              <a:t>or click icon to </a:t>
            </a:r>
            <a:br>
              <a:rPr lang="en-US" dirty="0" smtClean="0"/>
            </a:br>
            <a:r>
              <a:rPr lang="en-US" dirty="0" smtClean="0"/>
              <a:t>add a graphic</a:t>
            </a:r>
            <a:endParaRPr lang="en-US" dirty="0"/>
          </a:p>
        </p:txBody>
      </p:sp>
      <p:sp>
        <p:nvSpPr>
          <p:cNvPr id="21" name="Left Content Placeholder"/>
          <p:cNvSpPr>
            <a:spLocks noGrp="1"/>
          </p:cNvSpPr>
          <p:nvPr>
            <p:ph sz="quarter" idx="13" hasCustomPrompt="1"/>
          </p:nvPr>
        </p:nvSpPr>
        <p:spPr>
          <a:xfrm>
            <a:off x="603126" y="1769808"/>
            <a:ext cx="6220013" cy="4230307"/>
          </a:xfrm>
        </p:spPr>
        <p:txBody>
          <a:bodyPr>
            <a:normAutofit/>
          </a:bodyPr>
          <a:lstStyle>
            <a:lvl1pPr marL="297129" indent="-297129">
              <a:buClr>
                <a:schemeClr val="accent1"/>
              </a:buClr>
              <a:buSzPct val="70000"/>
              <a:buFont typeface="Wingdings" charset="2"/>
              <a:buChar char="§"/>
              <a:defRPr sz="2600" b="0" i="0" baseline="0">
                <a:solidFill>
                  <a:schemeClr val="tx1"/>
                </a:solidFill>
                <a:latin typeface="+mn-lt"/>
              </a:defRPr>
            </a:lvl1pPr>
            <a:lvl2pPr marL="586116" indent="-288987">
              <a:buClr>
                <a:schemeClr val="bg1">
                  <a:lumMod val="65000"/>
                </a:schemeClr>
              </a:buClr>
              <a:buSzPct val="70000"/>
              <a:buFont typeface="Lucida Grande"/>
              <a:buChar char="-"/>
              <a:defRPr b="0" i="0" baseline="0">
                <a:solidFill>
                  <a:schemeClr val="tx1"/>
                </a:solidFill>
                <a:latin typeface="+mn-lt"/>
              </a:defRPr>
            </a:lvl2pPr>
            <a:lvl3pPr marL="883243" indent="-286954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200" b="0" i="0" baseline="0">
                <a:solidFill>
                  <a:schemeClr val="tx1"/>
                </a:solidFill>
                <a:latin typeface="+mn-lt"/>
              </a:defRPr>
            </a:lvl3pPr>
            <a:lvl4pPr marL="1096934" indent="-213689">
              <a:buClr>
                <a:schemeClr val="bg1">
                  <a:lumMod val="85000"/>
                </a:schemeClr>
              </a:buClr>
              <a:buSzPct val="70000"/>
              <a:buFont typeface="Lucida Grande"/>
              <a:buChar char="•"/>
              <a:defRPr sz="2000" b="0" i="0" baseline="0">
                <a:solidFill>
                  <a:schemeClr val="tx1"/>
                </a:solidFill>
                <a:latin typeface="+mn-lt"/>
                <a:cs typeface="Arial"/>
              </a:defRPr>
            </a:lvl4pPr>
            <a:lvl5pPr marL="1176303" indent="-297129">
              <a:buClrTx/>
              <a:defRPr sz="2133">
                <a:latin typeface="Arial"/>
                <a:cs typeface="Arial"/>
              </a:defRPr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19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/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343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 Text/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ontent Placeholder 3"/>
          <p:cNvSpPr>
            <a:spLocks noGrp="1"/>
          </p:cNvSpPr>
          <p:nvPr>
            <p:ph sz="quarter" idx="20" hasCustomPrompt="1"/>
          </p:nvPr>
        </p:nvSpPr>
        <p:spPr>
          <a:xfrm>
            <a:off x="8114721" y="1758185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2" name="Content Placeholder 2"/>
          <p:cNvSpPr>
            <a:spLocks noGrp="1"/>
          </p:cNvSpPr>
          <p:nvPr>
            <p:ph sz="quarter" idx="19" hasCustomPrompt="1"/>
          </p:nvPr>
        </p:nvSpPr>
        <p:spPr>
          <a:xfrm>
            <a:off x="4354986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>
                <a:latin typeface="+mn-lt"/>
              </a:defRPr>
            </a:lvl1pPr>
            <a:lvl2pPr>
              <a:buClr>
                <a:srgbClr val="FF6600"/>
              </a:buClr>
              <a:defRPr sz="2800"/>
            </a:lvl2pPr>
            <a:lvl3pPr>
              <a:buClr>
                <a:srgbClr val="FF6600"/>
              </a:buClr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16" name="Content Placeholder 1"/>
          <p:cNvSpPr>
            <a:spLocks noGrp="1"/>
          </p:cNvSpPr>
          <p:nvPr>
            <p:ph sz="quarter" idx="18" hasCustomPrompt="1"/>
          </p:nvPr>
        </p:nvSpPr>
        <p:spPr>
          <a:xfrm>
            <a:off x="605371" y="1769807"/>
            <a:ext cx="3482031" cy="4230308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spcAft>
                <a:spcPts val="800"/>
              </a:spcAft>
              <a:buClr>
                <a:srgbClr val="FF6600"/>
              </a:buClr>
              <a:buFontTx/>
              <a:buNone/>
              <a:defRPr sz="2800" baseline="0">
                <a:latin typeface="+mn-lt"/>
              </a:defRPr>
            </a:lvl1pPr>
            <a:lvl2pPr marL="297129" indent="0" algn="ctr">
              <a:buClr>
                <a:srgbClr val="FF6600"/>
              </a:buClr>
              <a:buFontTx/>
              <a:buNone/>
              <a:defRPr sz="2800"/>
            </a:lvl2pPr>
            <a:lvl3pPr marL="596289" indent="0" algn="ctr">
              <a:buClr>
                <a:srgbClr val="FF6600"/>
              </a:buClr>
              <a:buFontTx/>
              <a:buNone/>
              <a:defRPr sz="2400"/>
            </a:lvl3pPr>
            <a:lvl4pPr>
              <a:defRPr sz="2133"/>
            </a:lvl4pPr>
            <a:lvl5pPr marL="879174" indent="0">
              <a:buNone/>
              <a:defRPr sz="1867"/>
            </a:lvl5pPr>
          </a:lstStyle>
          <a:p>
            <a:pPr lvl="0"/>
            <a:r>
              <a:rPr lang="en-US" dirty="0" smtClean="0"/>
              <a:t>Click to edit text or click the image icon to add a graphic</a:t>
            </a:r>
          </a:p>
        </p:txBody>
      </p:sp>
      <p:sp>
        <p:nvSpPr>
          <p:cNvPr id="20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632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lue Box"/>
          <p:cNvSpPr>
            <a:spLocks noGrp="1"/>
          </p:cNvSpPr>
          <p:nvPr>
            <p:ph type="body" sz="quarter" idx="38" hasCustomPrompt="1"/>
          </p:nvPr>
        </p:nvSpPr>
        <p:spPr>
          <a:xfrm>
            <a:off x="6211120" y="4134748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Gray Box"/>
          <p:cNvSpPr>
            <a:spLocks noGrp="1"/>
          </p:cNvSpPr>
          <p:nvPr>
            <p:ph type="body" sz="quarter" idx="39" hasCustomPrompt="1"/>
          </p:nvPr>
        </p:nvSpPr>
        <p:spPr>
          <a:xfrm>
            <a:off x="2488415" y="4134748"/>
            <a:ext cx="3462528" cy="2084832"/>
          </a:xfrm>
          <a:solidFill>
            <a:schemeClr val="bg1">
              <a:lumMod val="65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1" name="Green Box"/>
          <p:cNvSpPr>
            <a:spLocks noGrp="1"/>
          </p:cNvSpPr>
          <p:nvPr>
            <p:ph type="body" sz="quarter" idx="37" hasCustomPrompt="1"/>
          </p:nvPr>
        </p:nvSpPr>
        <p:spPr>
          <a:xfrm>
            <a:off x="6211120" y="1803061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5" name="Orange Box"/>
          <p:cNvSpPr>
            <a:spLocks noGrp="1"/>
          </p:cNvSpPr>
          <p:nvPr>
            <p:ph type="body" sz="quarter" idx="36"/>
          </p:nvPr>
        </p:nvSpPr>
        <p:spPr>
          <a:xfrm>
            <a:off x="2488415" y="1803061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3055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 Color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ttom Right Box"/>
          <p:cNvSpPr>
            <a:spLocks noGrp="1"/>
          </p:cNvSpPr>
          <p:nvPr>
            <p:ph type="body" sz="quarter" idx="39" hasCustomPrompt="1"/>
          </p:nvPr>
        </p:nvSpPr>
        <p:spPr>
          <a:xfrm>
            <a:off x="8095211" y="4162972"/>
            <a:ext cx="3462528" cy="2084832"/>
          </a:xfrm>
          <a:solidFill>
            <a:schemeClr val="accent5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2" name="Middle Bottom Box"/>
          <p:cNvSpPr>
            <a:spLocks noGrp="1"/>
          </p:cNvSpPr>
          <p:nvPr>
            <p:ph type="body" sz="quarter" idx="40" hasCustomPrompt="1"/>
          </p:nvPr>
        </p:nvSpPr>
        <p:spPr>
          <a:xfrm>
            <a:off x="4360493" y="4162972"/>
            <a:ext cx="3462528" cy="2084832"/>
          </a:xfrm>
          <a:solidFill>
            <a:schemeClr val="accent3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3" name="Bottom Left Box"/>
          <p:cNvSpPr>
            <a:spLocks noGrp="1"/>
          </p:cNvSpPr>
          <p:nvPr>
            <p:ph type="body" sz="quarter" idx="41" hasCustomPrompt="1"/>
          </p:nvPr>
        </p:nvSpPr>
        <p:spPr>
          <a:xfrm>
            <a:off x="625776" y="4162972"/>
            <a:ext cx="3462528" cy="2084832"/>
          </a:xfrm>
          <a:solidFill>
            <a:schemeClr val="tx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0" name="Top Right Box"/>
          <p:cNvSpPr>
            <a:spLocks noGrp="1"/>
          </p:cNvSpPr>
          <p:nvPr>
            <p:ph type="body" sz="quarter" idx="38" hasCustomPrompt="1"/>
          </p:nvPr>
        </p:nvSpPr>
        <p:spPr>
          <a:xfrm>
            <a:off x="8095211" y="1801707"/>
            <a:ext cx="3462528" cy="2084832"/>
          </a:xfrm>
          <a:solidFill>
            <a:schemeClr val="tx2">
              <a:lumMod val="60000"/>
              <a:lumOff val="40000"/>
            </a:schemeClr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9" name="Top Middle Box"/>
          <p:cNvSpPr>
            <a:spLocks noGrp="1"/>
          </p:cNvSpPr>
          <p:nvPr>
            <p:ph type="body" sz="quarter" idx="37" hasCustomPrompt="1"/>
          </p:nvPr>
        </p:nvSpPr>
        <p:spPr>
          <a:xfrm>
            <a:off x="4360493" y="1801707"/>
            <a:ext cx="3462528" cy="2084832"/>
          </a:xfrm>
          <a:solidFill>
            <a:schemeClr val="accent1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4" name="Top Left Box"/>
          <p:cNvSpPr>
            <a:spLocks noGrp="1"/>
          </p:cNvSpPr>
          <p:nvPr>
            <p:ph type="body" sz="quarter" idx="42" hasCustomPrompt="1"/>
          </p:nvPr>
        </p:nvSpPr>
        <p:spPr>
          <a:xfrm>
            <a:off x="625776" y="1801707"/>
            <a:ext cx="3462528" cy="2084832"/>
          </a:xfrm>
          <a:solidFill>
            <a:schemeClr val="accent4"/>
          </a:solidFill>
        </p:spPr>
        <p:txBody>
          <a:bodyPr lIns="45720" tIns="45720" rIns="45720" bIns="45720" anchor="ctr">
            <a:normAutofit/>
          </a:bodyPr>
          <a:lstStyle>
            <a:lvl1pPr marL="0" indent="0" algn="ctr">
              <a:buNone/>
              <a:defRPr sz="3200">
                <a:solidFill>
                  <a:schemeClr val="bg1"/>
                </a:solidFill>
                <a:latin typeface="Myriad Pro" panose="020B0503030403020204" pitchFamily="34" charset="0"/>
              </a:defRPr>
            </a:lvl1pPr>
            <a:lvl2pPr marL="297129" indent="0">
              <a:buNone/>
              <a:defRPr/>
            </a:lvl2pPr>
            <a:lvl3pPr marL="596289" indent="0">
              <a:buNone/>
              <a:defRPr/>
            </a:lvl3pPr>
            <a:lvl4pPr marL="883245" indent="0">
              <a:buNone/>
              <a:defRPr/>
            </a:lvl4pPr>
            <a:lvl5pPr marL="1096931" indent="0">
              <a:buNone/>
              <a:defRPr/>
            </a:lvl5pPr>
          </a:lstStyle>
          <a:p>
            <a:pPr lvl="0"/>
            <a:r>
              <a:rPr lang="en-US" dirty="0" smtClean="0"/>
              <a:t>Click to edit text</a:t>
            </a:r>
            <a:endParaRPr lang="en-US" dirty="0"/>
          </a:p>
        </p:txBody>
      </p:sp>
      <p:sp>
        <p:nvSpPr>
          <p:cNvPr id="15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99555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61648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/>
          <p:cNvSpPr>
            <a:spLocks noGrp="1"/>
          </p:cNvSpPr>
          <p:nvPr>
            <p:ph type="body" sz="quarter" idx="28" hasCustomPrompt="1"/>
          </p:nvPr>
        </p:nvSpPr>
        <p:spPr>
          <a:xfrm>
            <a:off x="60929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6" name="Text Placeholder 11"/>
          <p:cNvSpPr>
            <a:spLocks noGrp="1"/>
          </p:cNvSpPr>
          <p:nvPr>
            <p:ph type="body" sz="quarter" idx="29" hasCustomPrompt="1"/>
          </p:nvPr>
        </p:nvSpPr>
        <p:spPr>
          <a:xfrm>
            <a:off x="3425069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8" name="Text Placeholder 11"/>
          <p:cNvSpPr>
            <a:spLocks noGrp="1"/>
          </p:cNvSpPr>
          <p:nvPr>
            <p:ph type="body" sz="quarter" idx="30" hasCustomPrompt="1"/>
          </p:nvPr>
        </p:nvSpPr>
        <p:spPr>
          <a:xfrm>
            <a:off x="6240840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31" hasCustomPrompt="1"/>
          </p:nvPr>
        </p:nvSpPr>
        <p:spPr>
          <a:xfrm>
            <a:off x="9056611" y="1900768"/>
            <a:ext cx="2554816" cy="3774017"/>
          </a:xfrm>
          <a:solidFill>
            <a:schemeClr val="accent4"/>
          </a:solidFill>
        </p:spPr>
        <p:txBody>
          <a:bodyPr tIns="45720" bIns="45720" anchor="b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297129" indent="0" algn="ctr">
              <a:buNone/>
              <a:defRPr>
                <a:solidFill>
                  <a:schemeClr val="bg1"/>
                </a:solidFill>
              </a:defRPr>
            </a:lvl2pPr>
            <a:lvl3pPr marL="0" indent="0" algn="ctr">
              <a:buNone/>
              <a:defRPr>
                <a:solidFill>
                  <a:schemeClr val="bg1"/>
                </a:solidFill>
              </a:defRPr>
            </a:lvl3pPr>
            <a:lvl4pPr marL="883245" indent="0" algn="ctr">
              <a:buNone/>
              <a:defRPr>
                <a:solidFill>
                  <a:schemeClr val="bg1"/>
                </a:solidFill>
              </a:defRPr>
            </a:lvl4pPr>
            <a:lvl5pPr marL="1096931" indent="0" algn="ctr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text</a:t>
            </a:r>
          </a:p>
        </p:txBody>
      </p:sp>
      <p:sp>
        <p:nvSpPr>
          <p:cNvPr id="34" name="Right 2 Placeholder"/>
          <p:cNvSpPr>
            <a:spLocks noGrp="1"/>
          </p:cNvSpPr>
          <p:nvPr>
            <p:ph sz="quarter" idx="27" hasCustomPrompt="1"/>
          </p:nvPr>
        </p:nvSpPr>
        <p:spPr>
          <a:xfrm>
            <a:off x="921444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5" name="Right 1 Placeholder"/>
          <p:cNvSpPr>
            <a:spLocks noGrp="1"/>
          </p:cNvSpPr>
          <p:nvPr>
            <p:ph sz="quarter" idx="25" hasCustomPrompt="1"/>
          </p:nvPr>
        </p:nvSpPr>
        <p:spPr>
          <a:xfrm>
            <a:off x="6403080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2" name="Left 2 Placeholder"/>
          <p:cNvSpPr>
            <a:spLocks noGrp="1"/>
          </p:cNvSpPr>
          <p:nvPr>
            <p:ph sz="quarter" idx="23" hasCustomPrompt="1"/>
          </p:nvPr>
        </p:nvSpPr>
        <p:spPr>
          <a:xfrm>
            <a:off x="3594139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13" name="Left 1 Placeholder"/>
          <p:cNvSpPr>
            <a:spLocks noGrp="1"/>
          </p:cNvSpPr>
          <p:nvPr>
            <p:ph sz="quarter" idx="21" hasCustomPrompt="1"/>
          </p:nvPr>
        </p:nvSpPr>
        <p:spPr>
          <a:xfrm>
            <a:off x="785198" y="2095501"/>
            <a:ext cx="2201333" cy="231563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rgbClr val="000000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</a:t>
            </a:r>
            <a:endParaRPr lang="en-US" dirty="0"/>
          </a:p>
        </p:txBody>
      </p:sp>
      <p:sp>
        <p:nvSpPr>
          <p:cNvPr id="27" name="Title 1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769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615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Chunking Oran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3"/>
          <p:cNvSpPr>
            <a:spLocks noGrp="1"/>
          </p:cNvSpPr>
          <p:nvPr>
            <p:ph type="body" sz="quarter" idx="16" hasCustomPrompt="1"/>
          </p:nvPr>
        </p:nvSpPr>
        <p:spPr>
          <a:xfrm>
            <a:off x="8280244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5" name="Straight Connector 2"/>
          <p:cNvCxnSpPr/>
          <p:nvPr userDrawn="1"/>
        </p:nvCxnSpPr>
        <p:spPr>
          <a:xfrm>
            <a:off x="4169077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4423589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cxnSp>
        <p:nvCxnSpPr>
          <p:cNvPr id="46" name="Straight Connector 1"/>
          <p:cNvCxnSpPr/>
          <p:nvPr userDrawn="1"/>
        </p:nvCxnSpPr>
        <p:spPr>
          <a:xfrm>
            <a:off x="8019850" y="3130617"/>
            <a:ext cx="1" cy="1119897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 Placeholder 1"/>
          <p:cNvSpPr>
            <a:spLocks noGrp="1"/>
          </p:cNvSpPr>
          <p:nvPr>
            <p:ph type="body" sz="quarter" idx="14" hasCustomPrompt="1"/>
          </p:nvPr>
        </p:nvSpPr>
        <p:spPr>
          <a:xfrm>
            <a:off x="572817" y="3147731"/>
            <a:ext cx="3335867" cy="1102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 smtClean="0"/>
              <a:t>Add text. 1 or 2 lines is best. 3 lines max</a:t>
            </a:r>
          </a:p>
        </p:txBody>
      </p:sp>
      <p:sp>
        <p:nvSpPr>
          <p:cNvPr id="27" name="Title"/>
          <p:cNvSpPr>
            <a:spLocks noGrp="1"/>
          </p:cNvSpPr>
          <p:nvPr>
            <p:ph type="title" hasCustomPrompt="1"/>
          </p:nvPr>
        </p:nvSpPr>
        <p:spPr>
          <a:xfrm>
            <a:off x="605371" y="187202"/>
            <a:ext cx="10991380" cy="1570983"/>
          </a:xfrm>
        </p:spPr>
        <p:txBody>
          <a:bodyPr/>
          <a:lstStyle>
            <a:lvl1pPr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62308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10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Left | Line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"/>
          <p:cNvSpPr>
            <a:spLocks noGrp="1"/>
          </p:cNvSpPr>
          <p:nvPr>
            <p:ph type="body" sz="quarter" idx="10" hasCustomPrompt="1"/>
          </p:nvPr>
        </p:nvSpPr>
        <p:spPr>
          <a:xfrm>
            <a:off x="4478867" y="2353311"/>
            <a:ext cx="7095067" cy="1998133"/>
          </a:xfrm>
        </p:spPr>
        <p:txBody>
          <a:bodyPr anchor="ctr">
            <a:normAutofit/>
          </a:bodyPr>
          <a:lstStyle>
            <a:lvl1pPr marL="0" indent="0">
              <a:buNone/>
              <a:defRPr sz="3200" b="0">
                <a:latin typeface="+mn-lt"/>
                <a:cs typeface="Myriad Pro" panose="020B0503030403020204" pitchFamily="34" charset="0"/>
              </a:defRPr>
            </a:lvl1pPr>
          </a:lstStyle>
          <a:p>
            <a:pPr lvl="0"/>
            <a:r>
              <a:rPr lang="en-US" dirty="0" smtClean="0"/>
              <a:t>Click to edit text</a:t>
            </a:r>
          </a:p>
        </p:txBody>
      </p:sp>
      <p:cxnSp>
        <p:nvCxnSpPr>
          <p:cNvPr id="9" name="Green Line"/>
          <p:cNvCxnSpPr/>
          <p:nvPr userDrawn="1"/>
        </p:nvCxnSpPr>
        <p:spPr>
          <a:xfrm>
            <a:off x="4061163" y="2359797"/>
            <a:ext cx="0" cy="2008257"/>
          </a:xfrm>
          <a:prstGeom prst="line">
            <a:avLst/>
          </a:prstGeom>
          <a:ln w="22225">
            <a:solidFill>
              <a:schemeClr val="accent5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"/>
          <p:cNvSpPr>
            <a:spLocks noGrp="1"/>
          </p:cNvSpPr>
          <p:nvPr>
            <p:ph sz="quarter" idx="11" hasCustomPrompt="1"/>
          </p:nvPr>
        </p:nvSpPr>
        <p:spPr>
          <a:xfrm>
            <a:off x="1632492" y="2353311"/>
            <a:ext cx="2010969" cy="2013091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/>
              <a:t>Drag picture to placeholder or click icon to add </a:t>
            </a:r>
            <a:br>
              <a:rPr lang="en-US" dirty="0" smtClean="0"/>
            </a:br>
            <a:r>
              <a:rPr lang="en-US" dirty="0" smtClean="0"/>
              <a:t>a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693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Left | Text R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Blue Line"/>
          <p:cNvCxnSpPr/>
          <p:nvPr userDrawn="1"/>
        </p:nvCxnSpPr>
        <p:spPr>
          <a:xfrm>
            <a:off x="4060035" y="2354484"/>
            <a:ext cx="0" cy="2008257"/>
          </a:xfrm>
          <a:prstGeom prst="line">
            <a:avLst/>
          </a:prstGeom>
          <a:ln w="22225">
            <a:solidFill>
              <a:schemeClr val="accent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"/>
          <p:cNvSpPr>
            <a:spLocks noGrp="1"/>
          </p:cNvSpPr>
          <p:nvPr>
            <p:ph type="body" sz="quarter" idx="11" hasCustomPrompt="1"/>
          </p:nvPr>
        </p:nvSpPr>
        <p:spPr>
          <a:xfrm>
            <a:off x="4354919" y="2343576"/>
            <a:ext cx="7246579" cy="2067983"/>
          </a:xfrm>
        </p:spPr>
        <p:txBody>
          <a:bodyPr anchor="ctr">
            <a:normAutofit/>
          </a:bodyPr>
          <a:lstStyle>
            <a:lvl1pPr marL="58738" indent="-58738">
              <a:spcBef>
                <a:spcPts val="160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3200" b="0" baseline="0">
                <a:latin typeface="+mn-lt"/>
                <a:cs typeface="Myriad Pro" panose="020B0503030403020204" pitchFamily="34" charset="0"/>
              </a:defRPr>
            </a:lvl1pPr>
            <a:lvl2pPr marL="58738" indent="-58738">
              <a:spcBef>
                <a:spcPts val="0"/>
              </a:spcBef>
              <a:buClr>
                <a:schemeClr val="accent2"/>
              </a:buClr>
              <a:buSzPct val="25000"/>
              <a:buFont typeface="Myriad Pro Light" panose="020B0403030403020204" pitchFamily="34" charset="0"/>
              <a:buChar char=" "/>
              <a:defRPr sz="2400" baseline="0">
                <a:solidFill>
                  <a:schemeClr val="accent2"/>
                </a:solidFill>
                <a:latin typeface="+mn-lt"/>
              </a:defRPr>
            </a:lvl2pPr>
            <a:lvl3pPr marL="58738" indent="-58738">
              <a:spcBef>
                <a:spcPts val="0"/>
              </a:spcBef>
              <a:buClr>
                <a:schemeClr val="bg1"/>
              </a:buClr>
              <a:buSzPct val="25000"/>
              <a:buFont typeface="Myriad Pro" panose="020B0503030403020204" pitchFamily="34" charset="0"/>
              <a:buChar char=" "/>
              <a:defRPr baseline="0">
                <a:solidFill>
                  <a:schemeClr val="tx1"/>
                </a:solidFill>
                <a:latin typeface="Myriad Pro Light" panose="020B0403030403020204" pitchFamily="34" charset="0"/>
              </a:defRPr>
            </a:lvl3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</p:txBody>
      </p:sp>
      <p:sp>
        <p:nvSpPr>
          <p:cNvPr id="7" name="Title"/>
          <p:cNvSpPr>
            <a:spLocks noGrp="1"/>
          </p:cNvSpPr>
          <p:nvPr>
            <p:ph type="title" hasCustomPrompt="1"/>
          </p:nvPr>
        </p:nvSpPr>
        <p:spPr>
          <a:xfrm>
            <a:off x="582083" y="2360647"/>
            <a:ext cx="3171639" cy="2033843"/>
          </a:xfrm>
        </p:spPr>
        <p:txBody>
          <a:bodyPr rIns="36576" anchor="ctr">
            <a:normAutofit/>
          </a:bodyPr>
          <a:lstStyle>
            <a:lvl1pPr algn="r">
              <a:defRPr sz="4000" baseline="0">
                <a:solidFill>
                  <a:schemeClr val="accent2"/>
                </a:solidFill>
                <a:latin typeface="+mj-lt"/>
              </a:defRPr>
            </a:lvl1pPr>
          </a:lstStyle>
          <a:p>
            <a:r>
              <a:rPr lang="en-US" dirty="0" smtClean="0"/>
              <a:t>Click to Edit 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87355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Pag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 anchor="ctr"/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</a:lstStyle>
          <a:p>
            <a:r>
              <a:rPr lang="en-US" dirty="0" smtClean="0"/>
              <a:t>Drag picture to placeholder or click icon to add a full page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1142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atio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81681" y="487266"/>
            <a:ext cx="2168031" cy="37701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586116"/>
            <a:r>
              <a:rPr lang="en-US" sz="23899" dirty="0">
                <a:solidFill>
                  <a:srgbClr val="FFFFFF"/>
                </a:solidFill>
              </a:rPr>
              <a:t>“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1556392" y="1522163"/>
            <a:ext cx="9079216" cy="2987749"/>
          </a:xfrm>
        </p:spPr>
        <p:txBody>
          <a:bodyPr lIns="45720" rIns="45720">
            <a:normAutofit/>
          </a:bodyPr>
          <a:lstStyle>
            <a:lvl1pPr algn="l">
              <a:lnSpc>
                <a:spcPct val="110000"/>
              </a:lnSpc>
              <a:defRPr sz="4200">
                <a:solidFill>
                  <a:schemeClr val="tx1"/>
                </a:solidFill>
                <a:latin typeface="Myriad Pro" panose="020B0503030403020204" pitchFamily="34" charset="0"/>
              </a:defRPr>
            </a:lvl1pPr>
          </a:lstStyle>
          <a:p>
            <a:r>
              <a:rPr lang="en-US" dirty="0" smtClean="0">
                <a:latin typeface="Myriad Pro" panose="020B0503030403020204" pitchFamily="34" charset="0"/>
              </a:rPr>
              <a:t>Click to add quote.</a:t>
            </a:r>
            <a:endParaRPr lang="en-US" dirty="0">
              <a:latin typeface="Myriad Pro" panose="020B0503030403020204" pitchFamily="34" charset="0"/>
            </a:endParaRPr>
          </a:p>
        </p:txBody>
      </p:sp>
      <p:sp>
        <p:nvSpPr>
          <p:cNvPr id="9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1556393" y="5038603"/>
            <a:ext cx="8187708" cy="771896"/>
          </a:xfrm>
        </p:spPr>
        <p:txBody>
          <a:bodyPr lIns="45720" tIns="45720" rIns="45720" bIns="45720" anchor="ctr">
            <a:normAutofit/>
          </a:bodyPr>
          <a:lstStyle>
            <a:lvl1pPr marL="457189" indent="-457189" algn="r">
              <a:buClr>
                <a:schemeClr val="accent2"/>
              </a:buClr>
              <a:buFont typeface="Myriad Pro Light" panose="020B0403030403020204" pitchFamily="34" charset="0"/>
              <a:buChar char=""/>
              <a:defRPr sz="3733">
                <a:solidFill>
                  <a:schemeClr val="accent2"/>
                </a:solidFill>
                <a:latin typeface="Myriad Pro" panose="020B0503030403020204" pitchFamily="34" charset="0"/>
              </a:defRPr>
            </a:lvl1pPr>
          </a:lstStyle>
          <a:p>
            <a:pPr lvl="0"/>
            <a:r>
              <a:rPr lang="en-US" sz="3200" smtClean="0">
                <a:solidFill>
                  <a:schemeClr val="accent2"/>
                </a:solidFill>
              </a:rPr>
              <a:t>Click to edit Master text styles</a:t>
            </a:r>
          </a:p>
        </p:txBody>
      </p:sp>
      <p:pic>
        <p:nvPicPr>
          <p:cNvPr id="2" name="Picture 1" descr="Quotation_L.ai"/>
          <p:cNvPicPr>
            <a:picLocks noChangeAspect="1"/>
          </p:cNvPicPr>
          <p:nvPr userDrawn="1"/>
        </p:nvPicPr>
        <p:blipFill>
          <a:blip r:embed="rId2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581" y="607485"/>
            <a:ext cx="1509460" cy="131029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3" cstate="print">
            <a:alphaModFix amt="1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2941" y="4537121"/>
            <a:ext cx="1509459" cy="1310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99861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fini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4"/>
          <p:cNvSpPr>
            <a:spLocks noGrp="1"/>
          </p:cNvSpPr>
          <p:nvPr>
            <p:ph type="body" sz="quarter" idx="10" hasCustomPrompt="1"/>
          </p:nvPr>
        </p:nvSpPr>
        <p:spPr>
          <a:xfrm>
            <a:off x="2143896" y="1997817"/>
            <a:ext cx="7903633" cy="578417"/>
          </a:xfrm>
          <a:ln>
            <a:noFill/>
          </a:ln>
        </p:spPr>
        <p:txBody>
          <a:bodyPr>
            <a:noAutofit/>
          </a:bodyPr>
          <a:lstStyle>
            <a:lvl1pPr marL="0" indent="0">
              <a:buNone/>
              <a:defRPr lang="en-US" sz="3600" b="0" kern="1200" baseline="0" dirty="0">
                <a:solidFill>
                  <a:schemeClr val="accent4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</a:lstStyle>
          <a:p>
            <a:pPr lvl="0"/>
            <a:r>
              <a:rPr lang="en-US" dirty="0" smtClean="0"/>
              <a:t>Word to Define – </a:t>
            </a:r>
            <a:endParaRPr lang="en-US" dirty="0"/>
          </a:p>
        </p:txBody>
      </p:sp>
      <p:sp>
        <p:nvSpPr>
          <p:cNvPr id="4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143895" y="2646867"/>
            <a:ext cx="7904212" cy="2175172"/>
          </a:xfrm>
        </p:spPr>
        <p:txBody>
          <a:bodyPr>
            <a:normAutofit/>
          </a:bodyPr>
          <a:lstStyle>
            <a:lvl1pPr marL="0" indent="0">
              <a:buNone/>
              <a:defRPr lang="en-US" sz="2800" kern="1200" dirty="0" smtClean="0">
                <a:solidFill>
                  <a:schemeClr val="tx1"/>
                </a:solidFill>
                <a:latin typeface="Myriad Pro" panose="020B0503030403020204" pitchFamily="34" charset="0"/>
                <a:ea typeface="Tahoma" pitchFamily="34" charset="0"/>
                <a:cs typeface="Tahoma" pitchFamily="34" charset="0"/>
              </a:defRPr>
            </a:lvl1pPr>
            <a:lvl2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2pPr>
            <a:lvl3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3pPr>
            <a:lvl4pPr>
              <a:defRPr lang="en-US" sz="2800" kern="12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4pPr>
            <a:lvl5pPr>
              <a:defRPr lang="en-US" sz="2800" kern="1200" dirty="0">
                <a:solidFill>
                  <a:schemeClr val="tx1">
                    <a:lumMod val="65000"/>
                    <a:lumOff val="3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5pPr>
          </a:lstStyle>
          <a:p>
            <a:pPr lvl="0"/>
            <a:r>
              <a:rPr lang="en-US" dirty="0" smtClean="0"/>
              <a:t>Click to edit definition.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809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179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1549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429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5587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20199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25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26" Type="http://schemas.openxmlformats.org/officeDocument/2006/relationships/slideLayout" Target="../slideLayouts/slideLayout37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5" Type="http://schemas.openxmlformats.org/officeDocument/2006/relationships/slideLayout" Target="../slideLayouts/slideLayout36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35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slideLayout" Target="../slideLayouts/slideLayout34.xml"/><Relationship Id="rId28" Type="http://schemas.openxmlformats.org/officeDocument/2006/relationships/image" Target="../media/image1.png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Relationship Id="rId27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CD0B4-AECA-454D-8835-DFC4F6A650FA}" type="datetimeFigureOut">
              <a:rPr lang="en-US" smtClean="0"/>
              <a:t>2/10/2015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33A02D-BD0B-419E-90AB-CC7D9CD77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8422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ackmann\Downloads\PS-Watermark.png"/>
          <p:cNvPicPr>
            <a:picLocks noChangeAspect="1" noChangeArrowheads="1"/>
          </p:cNvPicPr>
          <p:nvPr userDrawn="1"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95" y="8798"/>
            <a:ext cx="12180703" cy="6851645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4200" y="1243967"/>
            <a:ext cx="10989733" cy="4943475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4201" y="187203"/>
            <a:ext cx="10989735" cy="899088"/>
          </a:xfrm>
          <a:prstGeom prst="rect">
            <a:avLst/>
          </a:prstGeom>
        </p:spPr>
        <p:txBody>
          <a:bodyPr vert="horz" lIns="0" tIns="43960" rIns="87919" bIns="43960" rtlCol="0" anchor="ctr" anchorCtr="0">
            <a:noAutofit/>
          </a:bodyPr>
          <a:lstStyle/>
          <a:p>
            <a:r>
              <a:rPr lang="en-US" dirty="0" smtClean="0"/>
              <a:t>Click to Edit Slide Title in </a:t>
            </a:r>
            <a:r>
              <a:rPr lang="en-US" dirty="0" err="1" smtClean="0"/>
              <a:t>Titlecase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1545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  <p:hf hdr="0" dt="0"/>
  <p:txStyles>
    <p:titleStyle>
      <a:lvl1pPr algn="ctr" defTabSz="586116" rtl="0" eaLnBrk="1" latinLnBrk="0" hangingPunct="1">
        <a:lnSpc>
          <a:spcPct val="85000"/>
        </a:lnSpc>
        <a:spcBef>
          <a:spcPct val="0"/>
        </a:spcBef>
        <a:buNone/>
        <a:defRPr sz="4400" b="0" i="0" kern="1200" cap="none" baseline="0">
          <a:solidFill>
            <a:schemeClr val="accent1"/>
          </a:solidFill>
          <a:latin typeface="+mj-lt"/>
          <a:ea typeface="+mj-ea"/>
          <a:cs typeface="Arial"/>
        </a:defRPr>
      </a:lvl1pPr>
    </p:titleStyle>
    <p:bodyStyle>
      <a:lvl1pPr marL="297129" indent="-297129" algn="l" defTabSz="586116" rtl="0" eaLnBrk="1" latinLnBrk="0" hangingPunct="1">
        <a:spcBef>
          <a:spcPts val="1025"/>
        </a:spcBef>
        <a:buClr>
          <a:schemeClr val="accent1"/>
        </a:buClr>
        <a:buSzPct val="70000"/>
        <a:buFont typeface="Wingdings" charset="2"/>
        <a:buChar char="§"/>
        <a:defRPr sz="2600" b="0" i="0" kern="1200">
          <a:solidFill>
            <a:schemeClr val="tx1"/>
          </a:solidFill>
          <a:latin typeface="+mn-lt"/>
          <a:ea typeface="+mn-ea"/>
          <a:cs typeface="Arial"/>
        </a:defRPr>
      </a:lvl1pPr>
      <a:lvl2pPr marL="586116" indent="-288987" algn="l" defTabSz="586116" rtl="0" eaLnBrk="1" latinLnBrk="0" hangingPunct="1">
        <a:spcBef>
          <a:spcPts val="679"/>
        </a:spcBef>
        <a:buClr>
          <a:schemeClr val="bg1">
            <a:lumMod val="65000"/>
          </a:schemeClr>
        </a:buClr>
        <a:buSzPct val="70000"/>
        <a:buFont typeface="Lucida Grande"/>
        <a:buChar char="-"/>
        <a:defRPr sz="2400" b="0" i="0" kern="1200">
          <a:solidFill>
            <a:schemeClr val="tx1"/>
          </a:solidFill>
          <a:latin typeface="+mn-lt"/>
          <a:ea typeface="+mn-ea"/>
          <a:cs typeface="Arial"/>
        </a:defRPr>
      </a:lvl2pPr>
      <a:lvl3pPr marL="883243" indent="-286954" algn="l" defTabSz="586116" rtl="0" eaLnBrk="1" latinLnBrk="0" hangingPunct="1">
        <a:spcBef>
          <a:spcPts val="615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2200" b="0" i="0" kern="1200">
          <a:solidFill>
            <a:schemeClr val="tx1"/>
          </a:solidFill>
          <a:latin typeface="+mn-lt"/>
          <a:ea typeface="+mn-ea"/>
          <a:cs typeface="Arial"/>
        </a:defRPr>
      </a:lvl3pPr>
      <a:lvl4pPr marL="1096934" indent="-213689" algn="l" defTabSz="586116" rtl="0" eaLnBrk="1" latinLnBrk="0" hangingPunct="1">
        <a:spcBef>
          <a:spcPts val="552"/>
        </a:spcBef>
        <a:buClr>
          <a:schemeClr val="bg1">
            <a:lumMod val="85000"/>
          </a:schemeClr>
        </a:buClr>
        <a:buSzPct val="70000"/>
        <a:buFont typeface="Wingdings" panose="05000000000000000000" pitchFamily="2" charset="2"/>
        <a:buChar char="§"/>
        <a:defRPr sz="2000" b="0" i="0" kern="1200" baseline="0">
          <a:solidFill>
            <a:schemeClr val="tx1"/>
          </a:solidFill>
          <a:latin typeface="+mn-lt"/>
          <a:ea typeface="+mn-ea"/>
          <a:cs typeface="Arial"/>
        </a:defRPr>
      </a:lvl4pPr>
      <a:lvl5pPr marL="1396096" indent="-299165" algn="l" defTabSz="586116" rtl="0" eaLnBrk="1" latinLnBrk="0" hangingPunct="1">
        <a:spcBef>
          <a:spcPts val="488"/>
        </a:spcBef>
        <a:buClr>
          <a:schemeClr val="bg1">
            <a:lumMod val="85000"/>
          </a:schemeClr>
        </a:buClr>
        <a:buSzPct val="70000"/>
        <a:buFont typeface="Myriad Pro Light" panose="020B0403030403020204" pitchFamily="34" charset="0"/>
        <a:buChar char="-"/>
        <a:tabLst/>
        <a:defRPr sz="1800" b="0" i="0" kern="1200" baseline="0">
          <a:solidFill>
            <a:schemeClr val="tx1"/>
          </a:solidFill>
          <a:latin typeface="+mn-lt"/>
          <a:ea typeface="+mn-ea"/>
          <a:cs typeface="Arial"/>
        </a:defRPr>
      </a:lvl5pPr>
      <a:lvl6pPr marL="1609784" indent="-215723" algn="l" defTabSz="586116" rtl="0" eaLnBrk="1" latinLnBrk="0" hangingPunct="1">
        <a:spcBef>
          <a:spcPts val="448"/>
        </a:spcBef>
        <a:buClr>
          <a:schemeClr val="bg1">
            <a:lumMod val="85000"/>
          </a:schemeClr>
        </a:buClr>
        <a:buSzPct val="70000"/>
        <a:buFont typeface="Lucida Grande"/>
        <a:buChar char="•"/>
        <a:defRPr sz="1467" b="0" i="0" kern="1200">
          <a:solidFill>
            <a:schemeClr val="bg1">
              <a:lumMod val="50000"/>
            </a:schemeClr>
          </a:solidFill>
          <a:latin typeface="Myriad Pro Light"/>
          <a:ea typeface="+mn-ea"/>
          <a:cs typeface="Arial"/>
        </a:defRPr>
      </a:lvl6pPr>
      <a:lvl7pPr marL="380975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7pPr>
      <a:lvl8pPr marL="4395869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8pPr>
      <a:lvl9pPr marL="4981983" indent="-293058" algn="l" defTabSz="586116" rtl="0" eaLnBrk="1" latinLnBrk="0" hangingPunct="1">
        <a:spcBef>
          <a:spcPct val="20000"/>
        </a:spcBef>
        <a:buFont typeface="Arial"/>
        <a:buChar char="•"/>
        <a:defRPr sz="253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86116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72232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5834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344463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293057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16695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02809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88927" algn="l" defTabSz="586116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60717"/>
            <a:ext cx="9144000" cy="2387600"/>
          </a:xfrm>
        </p:spPr>
        <p:txBody>
          <a:bodyPr/>
          <a:lstStyle/>
          <a:p>
            <a:r>
              <a:rPr lang="en-US" dirty="0" smtClean="0"/>
              <a:t>Three-Way Data Binding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740392"/>
            <a:ext cx="9144000" cy="1655762"/>
          </a:xfrm>
        </p:spPr>
        <p:txBody>
          <a:bodyPr/>
          <a:lstStyle/>
          <a:p>
            <a:r>
              <a:rPr lang="en-US" dirty="0" smtClean="0"/>
              <a:t>in Universal Apps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568819" y="4106008"/>
            <a:ext cx="1512277" cy="11693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5049715" y="4106007"/>
            <a:ext cx="1512277" cy="116937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View Model</a:t>
            </a:r>
            <a:endParaRPr lang="en-US" dirty="0"/>
          </a:p>
        </p:txBody>
      </p:sp>
      <p:sp>
        <p:nvSpPr>
          <p:cNvPr id="6" name="Cloud 5"/>
          <p:cNvSpPr/>
          <p:nvPr/>
        </p:nvSpPr>
        <p:spPr>
          <a:xfrm>
            <a:off x="7530611" y="4106008"/>
            <a:ext cx="2092570" cy="1169376"/>
          </a:xfrm>
          <a:prstGeom prst="cloud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Cloud</a:t>
            </a:r>
            <a:endParaRPr lang="en-US" dirty="0"/>
          </a:p>
        </p:txBody>
      </p:sp>
      <p:cxnSp>
        <p:nvCxnSpPr>
          <p:cNvPr id="9" name="Straight Arrow Connector 8"/>
          <p:cNvCxnSpPr>
            <a:stCxn id="4" idx="3"/>
            <a:endCxn id="5" idx="1"/>
          </p:cNvCxnSpPr>
          <p:nvPr/>
        </p:nvCxnSpPr>
        <p:spPr>
          <a:xfrm flipV="1">
            <a:off x="4081096" y="4690696"/>
            <a:ext cx="968619" cy="1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5" idx="3"/>
            <a:endCxn id="6" idx="2"/>
          </p:cNvCxnSpPr>
          <p:nvPr/>
        </p:nvCxnSpPr>
        <p:spPr>
          <a:xfrm>
            <a:off x="6561992" y="4690696"/>
            <a:ext cx="975110" cy="0"/>
          </a:xfrm>
          <a:prstGeom prst="straightConnector1">
            <a:avLst/>
          </a:prstGeom>
          <a:ln w="19050"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64256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0852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Eventually Consistent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800350" y="2476500"/>
            <a:ext cx="1857375" cy="1857375"/>
          </a:xfrm>
          <a:prstGeom prst="ellipse">
            <a:avLst/>
          </a:prstGeom>
          <a:solidFill>
            <a:srgbClr val="7030A0"/>
          </a:solidFill>
          <a:ln>
            <a:solidFill>
              <a:srgbClr val="3A1953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820025" y="2476500"/>
            <a:ext cx="1857375" cy="1857375"/>
          </a:xfrm>
          <a:prstGeom prst="ellipse">
            <a:avLst/>
          </a:prstGeom>
          <a:solidFill>
            <a:srgbClr val="7030A0"/>
          </a:solidFill>
          <a:ln>
            <a:solidFill>
              <a:srgbClr val="3A1953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rot="10800000" flipH="1">
            <a:off x="4657725" y="990600"/>
            <a:ext cx="1066800" cy="1323975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rot="10800000" flipH="1" flipV="1">
            <a:off x="6753225" y="990600"/>
            <a:ext cx="1066800" cy="1323975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Isosceles Triangle 8"/>
          <p:cNvSpPr/>
          <p:nvPr/>
        </p:nvSpPr>
        <p:spPr>
          <a:xfrm>
            <a:off x="4657725" y="1143000"/>
            <a:ext cx="466725" cy="41910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/>
          <p:nvPr/>
        </p:nvSpPr>
        <p:spPr>
          <a:xfrm>
            <a:off x="8515349" y="1143000"/>
            <a:ext cx="466725" cy="41910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29449" y="1143000"/>
            <a:ext cx="476476" cy="393794"/>
          </a:xfrm>
          <a:prstGeom prst="rect">
            <a:avLst/>
          </a:prstGeom>
        </p:spPr>
      </p:pic>
      <p:sp>
        <p:nvSpPr>
          <p:cNvPr id="12" name="5-Point Star 11"/>
          <p:cNvSpPr/>
          <p:nvPr/>
        </p:nvSpPr>
        <p:spPr>
          <a:xfrm>
            <a:off x="7383780" y="1100549"/>
            <a:ext cx="436245" cy="43624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7483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0852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Conflict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800350" y="2476500"/>
            <a:ext cx="1857375" cy="1857375"/>
          </a:xfrm>
          <a:prstGeom prst="ellipse">
            <a:avLst/>
          </a:prstGeom>
          <a:solidFill>
            <a:srgbClr val="7030A0"/>
          </a:solidFill>
          <a:ln>
            <a:solidFill>
              <a:srgbClr val="3A1953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820025" y="2476500"/>
            <a:ext cx="1857375" cy="1857375"/>
          </a:xfrm>
          <a:prstGeom prst="ellipse">
            <a:avLst/>
          </a:prstGeom>
          <a:solidFill>
            <a:srgbClr val="7030A0"/>
          </a:solidFill>
          <a:ln>
            <a:solidFill>
              <a:srgbClr val="3A1953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rot="10800000" flipH="1">
            <a:off x="4657725" y="990600"/>
            <a:ext cx="1066800" cy="1323975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rot="10800000">
            <a:off x="6753225" y="990600"/>
            <a:ext cx="1066800" cy="1323975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Isosceles Triangle 8"/>
          <p:cNvSpPr/>
          <p:nvPr/>
        </p:nvSpPr>
        <p:spPr>
          <a:xfrm>
            <a:off x="4657725" y="1143000"/>
            <a:ext cx="466725" cy="41910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 rot="10800000" flipH="1" flipV="1">
            <a:off x="7917180" y="990600"/>
            <a:ext cx="1066800" cy="1323975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rot="10800000" flipV="1">
            <a:off x="3428048" y="990600"/>
            <a:ext cx="1066800" cy="1323975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Rectangle 2"/>
          <p:cNvSpPr/>
          <p:nvPr/>
        </p:nvSpPr>
        <p:spPr>
          <a:xfrm>
            <a:off x="7286626" y="1143000"/>
            <a:ext cx="419100" cy="4191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Isosceles Triangle 12"/>
          <p:cNvSpPr/>
          <p:nvPr/>
        </p:nvSpPr>
        <p:spPr>
          <a:xfrm>
            <a:off x="2403159" y="1562100"/>
            <a:ext cx="466725" cy="41910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960371" y="1562100"/>
            <a:ext cx="419100" cy="4191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Left Brace 5"/>
          <p:cNvSpPr/>
          <p:nvPr/>
        </p:nvSpPr>
        <p:spPr>
          <a:xfrm>
            <a:off x="2124075" y="1511300"/>
            <a:ext cx="171449" cy="52070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ight Brace 14"/>
          <p:cNvSpPr/>
          <p:nvPr/>
        </p:nvSpPr>
        <p:spPr>
          <a:xfrm>
            <a:off x="3476626" y="1511300"/>
            <a:ext cx="181927" cy="52070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Isosceles Triangle 15"/>
          <p:cNvSpPr/>
          <p:nvPr/>
        </p:nvSpPr>
        <p:spPr>
          <a:xfrm>
            <a:off x="9058482" y="1562100"/>
            <a:ext cx="466725" cy="41910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9615694" y="1562100"/>
            <a:ext cx="419100" cy="419100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Left Brace 17"/>
          <p:cNvSpPr/>
          <p:nvPr/>
        </p:nvSpPr>
        <p:spPr>
          <a:xfrm>
            <a:off x="8779398" y="1511300"/>
            <a:ext cx="171449" cy="520700"/>
          </a:xfrm>
          <a:prstGeom prst="lef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ight Brace 18"/>
          <p:cNvSpPr/>
          <p:nvPr/>
        </p:nvSpPr>
        <p:spPr>
          <a:xfrm>
            <a:off x="10131949" y="1511300"/>
            <a:ext cx="181927" cy="520700"/>
          </a:xfrm>
          <a:prstGeom prst="rightBrac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7815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6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Chess</a:t>
            </a:r>
            <a:endParaRPr lang="en-US" dirty="0"/>
          </a:p>
        </p:txBody>
      </p:sp>
      <p:grpSp>
        <p:nvGrpSpPr>
          <p:cNvPr id="67" name="Group 66"/>
          <p:cNvGrpSpPr/>
          <p:nvPr/>
        </p:nvGrpSpPr>
        <p:grpSpPr>
          <a:xfrm>
            <a:off x="1928557" y="1758185"/>
            <a:ext cx="4031974" cy="4031974"/>
            <a:chOff x="2673626" y="1758185"/>
            <a:chExt cx="2075664" cy="2075664"/>
          </a:xfrm>
        </p:grpSpPr>
        <p:sp>
          <p:nvSpPr>
            <p:cNvPr id="3" name="Rectangle 2"/>
            <p:cNvSpPr/>
            <p:nvPr/>
          </p:nvSpPr>
          <p:spPr>
            <a:xfrm>
              <a:off x="2673626" y="1758185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2933084" y="1758185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" name="Rectangle 4"/>
            <p:cNvSpPr/>
            <p:nvPr/>
          </p:nvSpPr>
          <p:spPr>
            <a:xfrm>
              <a:off x="3192542" y="1758185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3452000" y="1758185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3711458" y="1758185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3970916" y="1758185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4230374" y="1758185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489832" y="1758185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489832" y="2017643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2673626" y="2017643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3" name="Rectangle 12"/>
            <p:cNvSpPr/>
            <p:nvPr/>
          </p:nvSpPr>
          <p:spPr>
            <a:xfrm>
              <a:off x="2933084" y="2017643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3192542" y="2017643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452000" y="2017643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3711458" y="2017643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3970916" y="2017643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30374" y="2017643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2673626" y="2277101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933084" y="2277101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3192542" y="2277101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2" name="Rectangle 21"/>
            <p:cNvSpPr/>
            <p:nvPr/>
          </p:nvSpPr>
          <p:spPr>
            <a:xfrm>
              <a:off x="3452000" y="2277101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3" name="Rectangle 22"/>
            <p:cNvSpPr/>
            <p:nvPr/>
          </p:nvSpPr>
          <p:spPr>
            <a:xfrm>
              <a:off x="3711458" y="2277101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3970916" y="2277101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4230374" y="2277101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6" name="Rectangle 25"/>
            <p:cNvSpPr/>
            <p:nvPr/>
          </p:nvSpPr>
          <p:spPr>
            <a:xfrm>
              <a:off x="4489832" y="2277101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4489832" y="2536559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>
              <a:off x="2673626" y="2536559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2933084" y="2536559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3192542" y="2536559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3452000" y="2536559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2" name="Rectangle 31"/>
            <p:cNvSpPr/>
            <p:nvPr/>
          </p:nvSpPr>
          <p:spPr>
            <a:xfrm>
              <a:off x="3711458" y="2536559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3970916" y="2536559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4" name="Rectangle 33"/>
            <p:cNvSpPr/>
            <p:nvPr/>
          </p:nvSpPr>
          <p:spPr>
            <a:xfrm>
              <a:off x="4230374" y="2536559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5" name="Rectangle 34"/>
            <p:cNvSpPr/>
            <p:nvPr/>
          </p:nvSpPr>
          <p:spPr>
            <a:xfrm>
              <a:off x="2673626" y="2796017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2933084" y="2796017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192542" y="2796017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3452000" y="2796017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39" name="Rectangle 38"/>
            <p:cNvSpPr/>
            <p:nvPr/>
          </p:nvSpPr>
          <p:spPr>
            <a:xfrm>
              <a:off x="3711458" y="2796017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3970916" y="2796017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4230374" y="2796017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2" name="Rectangle 41"/>
            <p:cNvSpPr/>
            <p:nvPr/>
          </p:nvSpPr>
          <p:spPr>
            <a:xfrm>
              <a:off x="4489832" y="2796017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489832" y="3055475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2673626" y="3055475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5" name="Rectangle 44"/>
            <p:cNvSpPr/>
            <p:nvPr/>
          </p:nvSpPr>
          <p:spPr>
            <a:xfrm>
              <a:off x="2933084" y="3055475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3192542" y="3055475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3452000" y="3055475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711458" y="3055475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970916" y="3055475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4230374" y="3055475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2673626" y="3314933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2933084" y="3314933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3" name="Rectangle 52"/>
            <p:cNvSpPr/>
            <p:nvPr/>
          </p:nvSpPr>
          <p:spPr>
            <a:xfrm>
              <a:off x="3192542" y="3314933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4" name="Rectangle 53"/>
            <p:cNvSpPr/>
            <p:nvPr/>
          </p:nvSpPr>
          <p:spPr>
            <a:xfrm>
              <a:off x="3452000" y="3314933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5" name="Rectangle 54"/>
            <p:cNvSpPr/>
            <p:nvPr/>
          </p:nvSpPr>
          <p:spPr>
            <a:xfrm>
              <a:off x="3711458" y="3314933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6" name="Rectangle 55"/>
            <p:cNvSpPr/>
            <p:nvPr/>
          </p:nvSpPr>
          <p:spPr>
            <a:xfrm>
              <a:off x="3970916" y="3314933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7" name="Rectangle 56"/>
            <p:cNvSpPr/>
            <p:nvPr/>
          </p:nvSpPr>
          <p:spPr>
            <a:xfrm>
              <a:off x="4230374" y="3314933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4489832" y="3314933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59" name="Rectangle 58"/>
            <p:cNvSpPr/>
            <p:nvPr/>
          </p:nvSpPr>
          <p:spPr>
            <a:xfrm>
              <a:off x="4489832" y="3574391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60" name="Rectangle 59"/>
            <p:cNvSpPr/>
            <p:nvPr/>
          </p:nvSpPr>
          <p:spPr>
            <a:xfrm>
              <a:off x="2673626" y="3574391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2933084" y="3574391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3192542" y="3574391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63" name="Rectangle 62"/>
            <p:cNvSpPr/>
            <p:nvPr/>
          </p:nvSpPr>
          <p:spPr>
            <a:xfrm>
              <a:off x="3452000" y="3574391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64" name="Rectangle 63"/>
            <p:cNvSpPr/>
            <p:nvPr/>
          </p:nvSpPr>
          <p:spPr>
            <a:xfrm>
              <a:off x="3711458" y="3574391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65" name="Rectangle 64"/>
            <p:cNvSpPr/>
            <p:nvPr/>
          </p:nvSpPr>
          <p:spPr>
            <a:xfrm>
              <a:off x="3970916" y="3574391"/>
              <a:ext cx="259458" cy="259458"/>
            </a:xfrm>
            <a:prstGeom prst="rect">
              <a:avLst/>
            </a:prstGeom>
            <a:solidFill>
              <a:schemeClr val="bg2">
                <a:lumMod val="8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4230374" y="3574391"/>
              <a:ext cx="259458" cy="259458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182" name="Group 181"/>
          <p:cNvGrpSpPr/>
          <p:nvPr/>
        </p:nvGrpSpPr>
        <p:grpSpPr>
          <a:xfrm>
            <a:off x="5596638" y="4851820"/>
            <a:ext cx="223790" cy="374846"/>
            <a:chOff x="7294207" y="4952830"/>
            <a:chExt cx="223790" cy="374846"/>
          </a:xfrm>
        </p:grpSpPr>
        <p:grpSp>
          <p:nvGrpSpPr>
            <p:cNvPr id="179" name="Group 178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180" name="Isosceles Triangle 179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81" name="Oval 180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77" name="Freeform 176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78" name="Freeform 177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sp>
        <p:nvSpPr>
          <p:cNvPr id="147" name="Freeform 146"/>
          <p:cNvSpPr/>
          <p:nvPr/>
        </p:nvSpPr>
        <p:spPr>
          <a:xfrm>
            <a:off x="5095106" y="5326840"/>
            <a:ext cx="223790" cy="398743"/>
          </a:xfrm>
          <a:custGeom>
            <a:avLst/>
            <a:gdLst>
              <a:gd name="connsiteX0" fmla="*/ 88480 w 223790"/>
              <a:gd name="connsiteY0" fmla="*/ 0 h 398743"/>
              <a:gd name="connsiteX1" fmla="*/ 134517 w 223790"/>
              <a:gd name="connsiteY1" fmla="*/ 0 h 398743"/>
              <a:gd name="connsiteX2" fmla="*/ 134517 w 223790"/>
              <a:gd name="connsiteY2" fmla="*/ 71132 h 398743"/>
              <a:gd name="connsiteX3" fmla="*/ 203581 w 223790"/>
              <a:gd name="connsiteY3" fmla="*/ 71132 h 398743"/>
              <a:gd name="connsiteX4" fmla="*/ 203581 w 223790"/>
              <a:gd name="connsiteY4" fmla="*/ 117169 h 398743"/>
              <a:gd name="connsiteX5" fmla="*/ 134517 w 223790"/>
              <a:gd name="connsiteY5" fmla="*/ 117169 h 398743"/>
              <a:gd name="connsiteX6" fmla="*/ 134517 w 223790"/>
              <a:gd name="connsiteY6" fmla="*/ 150499 h 398743"/>
              <a:gd name="connsiteX7" fmla="*/ 223790 w 223790"/>
              <a:gd name="connsiteY7" fmla="*/ 398743 h 398743"/>
              <a:gd name="connsiteX8" fmla="*/ 0 w 223790"/>
              <a:gd name="connsiteY8" fmla="*/ 398743 h 398743"/>
              <a:gd name="connsiteX9" fmla="*/ 88480 w 223790"/>
              <a:gd name="connsiteY9" fmla="*/ 152704 h 398743"/>
              <a:gd name="connsiteX10" fmla="*/ 88480 w 223790"/>
              <a:gd name="connsiteY10" fmla="*/ 117169 h 398743"/>
              <a:gd name="connsiteX11" fmla="*/ 15278 w 223790"/>
              <a:gd name="connsiteY11" fmla="*/ 117169 h 398743"/>
              <a:gd name="connsiteX12" fmla="*/ 15278 w 223790"/>
              <a:gd name="connsiteY12" fmla="*/ 71132 h 398743"/>
              <a:gd name="connsiteX13" fmla="*/ 88480 w 223790"/>
              <a:gd name="connsiteY13" fmla="*/ 71132 h 398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223790" h="398743">
                <a:moveTo>
                  <a:pt x="88480" y="0"/>
                </a:moveTo>
                <a:lnTo>
                  <a:pt x="134517" y="0"/>
                </a:lnTo>
                <a:lnTo>
                  <a:pt x="134517" y="71132"/>
                </a:lnTo>
                <a:lnTo>
                  <a:pt x="203581" y="71132"/>
                </a:lnTo>
                <a:lnTo>
                  <a:pt x="203581" y="117169"/>
                </a:lnTo>
                <a:lnTo>
                  <a:pt x="134517" y="117169"/>
                </a:lnTo>
                <a:lnTo>
                  <a:pt x="134517" y="150499"/>
                </a:lnTo>
                <a:lnTo>
                  <a:pt x="223790" y="398743"/>
                </a:lnTo>
                <a:lnTo>
                  <a:pt x="0" y="398743"/>
                </a:lnTo>
                <a:lnTo>
                  <a:pt x="88480" y="152704"/>
                </a:lnTo>
                <a:lnTo>
                  <a:pt x="88480" y="117169"/>
                </a:lnTo>
                <a:lnTo>
                  <a:pt x="15278" y="117169"/>
                </a:lnTo>
                <a:lnTo>
                  <a:pt x="15278" y="71132"/>
                </a:lnTo>
                <a:lnTo>
                  <a:pt x="88480" y="71132"/>
                </a:lnTo>
                <a:close/>
              </a:path>
            </a:pathLst>
          </a:custGeom>
          <a:solidFill>
            <a:schemeClr val="accent4">
              <a:lumMod val="50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rgbClr val="FFFFFF"/>
              </a:solidFill>
            </a:endParaRPr>
          </a:p>
        </p:txBody>
      </p:sp>
      <p:sp>
        <p:nvSpPr>
          <p:cNvPr id="133" name="TextBox 132"/>
          <p:cNvSpPr txBox="1"/>
          <p:nvPr/>
        </p:nvSpPr>
        <p:spPr>
          <a:xfrm>
            <a:off x="7680960" y="2008686"/>
            <a:ext cx="2611612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en-US" sz="2800" dirty="0" smtClean="0">
                <a:solidFill>
                  <a:srgbClr val="58595B"/>
                </a:solidFill>
              </a:rPr>
              <a:t>e4		e5</a:t>
            </a:r>
          </a:p>
          <a:p>
            <a:pPr marL="342900" indent="-342900">
              <a:buFontTx/>
              <a:buAutoNum type="arabicPeriod"/>
            </a:pPr>
            <a:r>
              <a:rPr lang="en-US" sz="2800" dirty="0" smtClean="0">
                <a:solidFill>
                  <a:srgbClr val="58595B"/>
                </a:solidFill>
              </a:rPr>
              <a:t>Nf3		Nc6</a:t>
            </a:r>
          </a:p>
          <a:p>
            <a:pPr marL="342900" indent="-342900">
              <a:buFontTx/>
              <a:buAutoNum type="arabicPeriod"/>
            </a:pPr>
            <a:r>
              <a:rPr lang="en-US" sz="2800" dirty="0" smtClean="0">
                <a:solidFill>
                  <a:srgbClr val="58595B"/>
                </a:solidFill>
              </a:rPr>
              <a:t>Bb5	c6</a:t>
            </a:r>
          </a:p>
          <a:p>
            <a:pPr marL="342900" indent="-342900">
              <a:buFontTx/>
              <a:buAutoNum type="arabicPeriod"/>
            </a:pPr>
            <a:r>
              <a:rPr lang="en-US" sz="2800" dirty="0" smtClean="0">
                <a:solidFill>
                  <a:srgbClr val="58595B"/>
                </a:solidFill>
              </a:rPr>
              <a:t>Ba4</a:t>
            </a:r>
            <a:endParaRPr lang="en-US" sz="2800" dirty="0">
              <a:solidFill>
                <a:srgbClr val="58595B"/>
              </a:solidFill>
            </a:endParaRPr>
          </a:p>
        </p:txBody>
      </p:sp>
      <p:sp>
        <p:nvSpPr>
          <p:cNvPr id="146" name="Freeform 145"/>
          <p:cNvSpPr/>
          <p:nvPr/>
        </p:nvSpPr>
        <p:spPr>
          <a:xfrm rot="5400000">
            <a:off x="4948750" y="5470296"/>
            <a:ext cx="399741" cy="111830"/>
          </a:xfrm>
          <a:custGeom>
            <a:avLst/>
            <a:gdLst>
              <a:gd name="connsiteX0" fmla="*/ 0 w 399741"/>
              <a:gd name="connsiteY0" fmla="*/ 22883 h 111830"/>
              <a:gd name="connsiteX1" fmla="*/ 0 w 399741"/>
              <a:gd name="connsiteY1" fmla="*/ 0 h 111830"/>
              <a:gd name="connsiteX2" fmla="*/ 188303 w 399741"/>
              <a:gd name="connsiteY2" fmla="*/ 0 h 111830"/>
              <a:gd name="connsiteX3" fmla="*/ 188303 w 399741"/>
              <a:gd name="connsiteY3" fmla="*/ 1934 h 111830"/>
              <a:gd name="connsiteX4" fmla="*/ 399741 w 399741"/>
              <a:gd name="connsiteY4" fmla="*/ 1934 h 111830"/>
              <a:gd name="connsiteX5" fmla="*/ 399741 w 399741"/>
              <a:gd name="connsiteY5" fmla="*/ 111830 h 111830"/>
              <a:gd name="connsiteX6" fmla="*/ 152404 w 399741"/>
              <a:gd name="connsiteY6" fmla="*/ 22883 h 111830"/>
              <a:gd name="connsiteX7" fmla="*/ 117169 w 399741"/>
              <a:gd name="connsiteY7" fmla="*/ 22883 h 111830"/>
              <a:gd name="connsiteX8" fmla="*/ 117169 w 399741"/>
              <a:gd name="connsiteY8" fmla="*/ 96085 h 111830"/>
              <a:gd name="connsiteX9" fmla="*/ 71132 w 399741"/>
              <a:gd name="connsiteY9" fmla="*/ 96085 h 111830"/>
              <a:gd name="connsiteX10" fmla="*/ 71132 w 399741"/>
              <a:gd name="connsiteY10" fmla="*/ 22883 h 111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99741" h="111830">
                <a:moveTo>
                  <a:pt x="0" y="22883"/>
                </a:moveTo>
                <a:lnTo>
                  <a:pt x="0" y="0"/>
                </a:lnTo>
                <a:lnTo>
                  <a:pt x="188303" y="0"/>
                </a:lnTo>
                <a:lnTo>
                  <a:pt x="188303" y="1934"/>
                </a:lnTo>
                <a:lnTo>
                  <a:pt x="399741" y="1934"/>
                </a:lnTo>
                <a:lnTo>
                  <a:pt x="399741" y="111830"/>
                </a:lnTo>
                <a:lnTo>
                  <a:pt x="152404" y="22883"/>
                </a:lnTo>
                <a:lnTo>
                  <a:pt x="117169" y="22883"/>
                </a:lnTo>
                <a:lnTo>
                  <a:pt x="117169" y="96085"/>
                </a:lnTo>
                <a:lnTo>
                  <a:pt x="71132" y="96085"/>
                </a:lnTo>
                <a:lnTo>
                  <a:pt x="71132" y="22883"/>
                </a:lnTo>
                <a:close/>
              </a:path>
            </a:pathLst>
          </a:cu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rgbClr val="FFFFFF"/>
              </a:solidFill>
            </a:endParaRPr>
          </a:p>
        </p:txBody>
      </p:sp>
      <p:grpSp>
        <p:nvGrpSpPr>
          <p:cNvPr id="157" name="Group 156"/>
          <p:cNvGrpSpPr/>
          <p:nvPr/>
        </p:nvGrpSpPr>
        <p:grpSpPr>
          <a:xfrm>
            <a:off x="3037953" y="5355832"/>
            <a:ext cx="295908" cy="364671"/>
            <a:chOff x="3579822" y="5355832"/>
            <a:chExt cx="295908" cy="364671"/>
          </a:xfrm>
        </p:grpSpPr>
        <p:grpSp>
          <p:nvGrpSpPr>
            <p:cNvPr id="127" name="Group 126"/>
            <p:cNvGrpSpPr/>
            <p:nvPr/>
          </p:nvGrpSpPr>
          <p:grpSpPr>
            <a:xfrm>
              <a:off x="3581162" y="5355832"/>
              <a:ext cx="294568" cy="364656"/>
              <a:chOff x="5095124" y="1844898"/>
              <a:chExt cx="294568" cy="364656"/>
            </a:xfrm>
            <a:solidFill>
              <a:schemeClr val="accent4">
                <a:lumMod val="50000"/>
              </a:schemeClr>
            </a:solidFill>
          </p:grpSpPr>
          <p:sp>
            <p:nvSpPr>
              <p:cNvPr id="128" name="Rectangle 127"/>
              <p:cNvSpPr/>
              <p:nvPr/>
            </p:nvSpPr>
            <p:spPr>
              <a:xfrm>
                <a:off x="5146678" y="1927980"/>
                <a:ext cx="198793" cy="281574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29" name="Rectangle 128"/>
              <p:cNvSpPr/>
              <p:nvPr/>
            </p:nvSpPr>
            <p:spPr>
              <a:xfrm>
                <a:off x="5097099" y="1844898"/>
                <a:ext cx="78661" cy="15421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30" name="Rectangle 129"/>
              <p:cNvSpPr/>
              <p:nvPr/>
            </p:nvSpPr>
            <p:spPr>
              <a:xfrm>
                <a:off x="5311031" y="1844898"/>
                <a:ext cx="78661" cy="15421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31" name="Rectangle 130"/>
              <p:cNvSpPr/>
              <p:nvPr/>
            </p:nvSpPr>
            <p:spPr>
              <a:xfrm>
                <a:off x="5204799" y="1844898"/>
                <a:ext cx="78661" cy="15421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32" name="Rectangle 131"/>
              <p:cNvSpPr/>
              <p:nvPr/>
            </p:nvSpPr>
            <p:spPr>
              <a:xfrm>
                <a:off x="5095124" y="2146300"/>
                <a:ext cx="294567" cy="632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49" name="Rectangle 148"/>
            <p:cNvSpPr/>
            <p:nvPr/>
          </p:nvSpPr>
          <p:spPr>
            <a:xfrm>
              <a:off x="3631376" y="5438929"/>
              <a:ext cx="102665" cy="281574"/>
            </a:xfrm>
            <a:prstGeom prst="rect">
              <a:avLst/>
            </a:prstGeom>
            <a:solidFill>
              <a:srgbClr val="779E2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50" name="Rectangle 149"/>
            <p:cNvSpPr/>
            <p:nvPr/>
          </p:nvSpPr>
          <p:spPr>
            <a:xfrm>
              <a:off x="3581797" y="5355847"/>
              <a:ext cx="53819" cy="154215"/>
            </a:xfrm>
            <a:prstGeom prst="rect">
              <a:avLst/>
            </a:prstGeom>
            <a:solidFill>
              <a:srgbClr val="779E2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51" name="Rectangle 150"/>
            <p:cNvSpPr/>
            <p:nvPr/>
          </p:nvSpPr>
          <p:spPr>
            <a:xfrm>
              <a:off x="3795729" y="5355848"/>
              <a:ext cx="45719" cy="83082"/>
            </a:xfrm>
            <a:prstGeom prst="rect">
              <a:avLst/>
            </a:prstGeom>
            <a:solidFill>
              <a:srgbClr val="779E2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52" name="Rectangle 151"/>
            <p:cNvSpPr/>
            <p:nvPr/>
          </p:nvSpPr>
          <p:spPr>
            <a:xfrm>
              <a:off x="3689497" y="5355847"/>
              <a:ext cx="45719" cy="154215"/>
            </a:xfrm>
            <a:prstGeom prst="rect">
              <a:avLst/>
            </a:prstGeom>
            <a:solidFill>
              <a:srgbClr val="779E2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53" name="Rectangle 152"/>
            <p:cNvSpPr/>
            <p:nvPr/>
          </p:nvSpPr>
          <p:spPr>
            <a:xfrm>
              <a:off x="3579822" y="5657249"/>
              <a:ext cx="146281" cy="63253"/>
            </a:xfrm>
            <a:prstGeom prst="rect">
              <a:avLst/>
            </a:prstGeom>
            <a:solidFill>
              <a:srgbClr val="779E2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170" name="Group 169"/>
          <p:cNvGrpSpPr/>
          <p:nvPr/>
        </p:nvGrpSpPr>
        <p:grpSpPr>
          <a:xfrm>
            <a:off x="4552585" y="1833375"/>
            <a:ext cx="295908" cy="364671"/>
            <a:chOff x="5258573" y="1381792"/>
            <a:chExt cx="295908" cy="364671"/>
          </a:xfrm>
        </p:grpSpPr>
        <p:grpSp>
          <p:nvGrpSpPr>
            <p:cNvPr id="159" name="Group 158"/>
            <p:cNvGrpSpPr/>
            <p:nvPr/>
          </p:nvGrpSpPr>
          <p:grpSpPr>
            <a:xfrm>
              <a:off x="5259913" y="1381792"/>
              <a:ext cx="294568" cy="364656"/>
              <a:chOff x="5095124" y="1844898"/>
              <a:chExt cx="294568" cy="364656"/>
            </a:xfrm>
            <a:solidFill>
              <a:schemeClr val="accent1">
                <a:lumMod val="50000"/>
              </a:schemeClr>
            </a:solidFill>
          </p:grpSpPr>
          <p:sp>
            <p:nvSpPr>
              <p:cNvPr id="165" name="Rectangle 164"/>
              <p:cNvSpPr/>
              <p:nvPr/>
            </p:nvSpPr>
            <p:spPr>
              <a:xfrm>
                <a:off x="5146678" y="1927980"/>
                <a:ext cx="198793" cy="281574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66" name="Rectangle 165"/>
              <p:cNvSpPr/>
              <p:nvPr/>
            </p:nvSpPr>
            <p:spPr>
              <a:xfrm>
                <a:off x="5097099" y="1844898"/>
                <a:ext cx="78661" cy="15421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67" name="Rectangle 166"/>
              <p:cNvSpPr/>
              <p:nvPr/>
            </p:nvSpPr>
            <p:spPr>
              <a:xfrm>
                <a:off x="5311031" y="1844898"/>
                <a:ext cx="78661" cy="15421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68" name="Rectangle 167"/>
              <p:cNvSpPr/>
              <p:nvPr/>
            </p:nvSpPr>
            <p:spPr>
              <a:xfrm>
                <a:off x="5204799" y="1844898"/>
                <a:ext cx="78661" cy="154215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69" name="Rectangle 168"/>
              <p:cNvSpPr/>
              <p:nvPr/>
            </p:nvSpPr>
            <p:spPr>
              <a:xfrm>
                <a:off x="5095124" y="2146300"/>
                <a:ext cx="294567" cy="63253"/>
              </a:xfrm>
              <a:prstGeom prst="rect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60" name="Rectangle 159"/>
            <p:cNvSpPr/>
            <p:nvPr/>
          </p:nvSpPr>
          <p:spPr>
            <a:xfrm>
              <a:off x="5310127" y="1464889"/>
              <a:ext cx="102665" cy="281574"/>
            </a:xfrm>
            <a:prstGeom prst="rect">
              <a:avLst/>
            </a:pr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61" name="Rectangle 160"/>
            <p:cNvSpPr/>
            <p:nvPr/>
          </p:nvSpPr>
          <p:spPr>
            <a:xfrm>
              <a:off x="5260548" y="1381807"/>
              <a:ext cx="53819" cy="154215"/>
            </a:xfrm>
            <a:prstGeom prst="rect">
              <a:avLst/>
            </a:pr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62" name="Rectangle 161"/>
            <p:cNvSpPr/>
            <p:nvPr/>
          </p:nvSpPr>
          <p:spPr>
            <a:xfrm>
              <a:off x="5474480" y="1381808"/>
              <a:ext cx="45719" cy="83082"/>
            </a:xfrm>
            <a:prstGeom prst="rect">
              <a:avLst/>
            </a:pr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63" name="Rectangle 162"/>
            <p:cNvSpPr/>
            <p:nvPr/>
          </p:nvSpPr>
          <p:spPr>
            <a:xfrm>
              <a:off x="5368248" y="1381807"/>
              <a:ext cx="45719" cy="154215"/>
            </a:xfrm>
            <a:prstGeom prst="rect">
              <a:avLst/>
            </a:pr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64" name="Rectangle 163"/>
            <p:cNvSpPr/>
            <p:nvPr/>
          </p:nvSpPr>
          <p:spPr>
            <a:xfrm>
              <a:off x="5258573" y="1683209"/>
              <a:ext cx="146281" cy="63253"/>
            </a:xfrm>
            <a:prstGeom prst="rect">
              <a:avLst/>
            </a:pr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174" name="Group 173"/>
          <p:cNvGrpSpPr/>
          <p:nvPr/>
        </p:nvGrpSpPr>
        <p:grpSpPr>
          <a:xfrm>
            <a:off x="5089768" y="1808815"/>
            <a:ext cx="226190" cy="399741"/>
            <a:chOff x="5777388" y="1322878"/>
            <a:chExt cx="226190" cy="399741"/>
          </a:xfrm>
        </p:grpSpPr>
        <p:sp>
          <p:nvSpPr>
            <p:cNvPr id="172" name="Freeform 171"/>
            <p:cNvSpPr/>
            <p:nvPr/>
          </p:nvSpPr>
          <p:spPr>
            <a:xfrm>
              <a:off x="5779788" y="1323378"/>
              <a:ext cx="223790" cy="398743"/>
            </a:xfrm>
            <a:custGeom>
              <a:avLst/>
              <a:gdLst>
                <a:gd name="connsiteX0" fmla="*/ 88480 w 223790"/>
                <a:gd name="connsiteY0" fmla="*/ 0 h 398743"/>
                <a:gd name="connsiteX1" fmla="*/ 134517 w 223790"/>
                <a:gd name="connsiteY1" fmla="*/ 0 h 398743"/>
                <a:gd name="connsiteX2" fmla="*/ 134517 w 223790"/>
                <a:gd name="connsiteY2" fmla="*/ 71132 h 398743"/>
                <a:gd name="connsiteX3" fmla="*/ 203581 w 223790"/>
                <a:gd name="connsiteY3" fmla="*/ 71132 h 398743"/>
                <a:gd name="connsiteX4" fmla="*/ 203581 w 223790"/>
                <a:gd name="connsiteY4" fmla="*/ 117169 h 398743"/>
                <a:gd name="connsiteX5" fmla="*/ 134517 w 223790"/>
                <a:gd name="connsiteY5" fmla="*/ 117169 h 398743"/>
                <a:gd name="connsiteX6" fmla="*/ 134517 w 223790"/>
                <a:gd name="connsiteY6" fmla="*/ 150499 h 398743"/>
                <a:gd name="connsiteX7" fmla="*/ 223790 w 223790"/>
                <a:gd name="connsiteY7" fmla="*/ 398743 h 398743"/>
                <a:gd name="connsiteX8" fmla="*/ 0 w 223790"/>
                <a:gd name="connsiteY8" fmla="*/ 398743 h 398743"/>
                <a:gd name="connsiteX9" fmla="*/ 88480 w 223790"/>
                <a:gd name="connsiteY9" fmla="*/ 152704 h 398743"/>
                <a:gd name="connsiteX10" fmla="*/ 88480 w 223790"/>
                <a:gd name="connsiteY10" fmla="*/ 117169 h 398743"/>
                <a:gd name="connsiteX11" fmla="*/ 15278 w 223790"/>
                <a:gd name="connsiteY11" fmla="*/ 117169 h 398743"/>
                <a:gd name="connsiteX12" fmla="*/ 15278 w 223790"/>
                <a:gd name="connsiteY12" fmla="*/ 71132 h 398743"/>
                <a:gd name="connsiteX13" fmla="*/ 88480 w 223790"/>
                <a:gd name="connsiteY13" fmla="*/ 71132 h 3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3790" h="398743">
                  <a:moveTo>
                    <a:pt x="88480" y="0"/>
                  </a:moveTo>
                  <a:lnTo>
                    <a:pt x="134517" y="0"/>
                  </a:lnTo>
                  <a:lnTo>
                    <a:pt x="134517" y="71132"/>
                  </a:lnTo>
                  <a:lnTo>
                    <a:pt x="203581" y="71132"/>
                  </a:lnTo>
                  <a:lnTo>
                    <a:pt x="203581" y="117169"/>
                  </a:lnTo>
                  <a:lnTo>
                    <a:pt x="134517" y="117169"/>
                  </a:lnTo>
                  <a:lnTo>
                    <a:pt x="134517" y="150499"/>
                  </a:lnTo>
                  <a:lnTo>
                    <a:pt x="223790" y="398743"/>
                  </a:lnTo>
                  <a:lnTo>
                    <a:pt x="0" y="398743"/>
                  </a:lnTo>
                  <a:lnTo>
                    <a:pt x="88480" y="152704"/>
                  </a:lnTo>
                  <a:lnTo>
                    <a:pt x="88480" y="117169"/>
                  </a:lnTo>
                  <a:lnTo>
                    <a:pt x="15278" y="117169"/>
                  </a:lnTo>
                  <a:lnTo>
                    <a:pt x="15278" y="71132"/>
                  </a:lnTo>
                  <a:lnTo>
                    <a:pt x="88480" y="71132"/>
                  </a:lnTo>
                  <a:close/>
                </a:path>
              </a:pathLst>
            </a:custGeom>
            <a:solidFill>
              <a:srgbClr val="823008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73" name="Freeform 172"/>
            <p:cNvSpPr/>
            <p:nvPr/>
          </p:nvSpPr>
          <p:spPr>
            <a:xfrm rot="5400000">
              <a:off x="5633432" y="1466834"/>
              <a:ext cx="399741" cy="111830"/>
            </a:xfrm>
            <a:custGeom>
              <a:avLst/>
              <a:gdLst>
                <a:gd name="connsiteX0" fmla="*/ 0 w 399741"/>
                <a:gd name="connsiteY0" fmla="*/ 22883 h 111830"/>
                <a:gd name="connsiteX1" fmla="*/ 0 w 399741"/>
                <a:gd name="connsiteY1" fmla="*/ 0 h 111830"/>
                <a:gd name="connsiteX2" fmla="*/ 188303 w 399741"/>
                <a:gd name="connsiteY2" fmla="*/ 0 h 111830"/>
                <a:gd name="connsiteX3" fmla="*/ 188303 w 399741"/>
                <a:gd name="connsiteY3" fmla="*/ 1934 h 111830"/>
                <a:gd name="connsiteX4" fmla="*/ 399741 w 399741"/>
                <a:gd name="connsiteY4" fmla="*/ 1934 h 111830"/>
                <a:gd name="connsiteX5" fmla="*/ 399741 w 399741"/>
                <a:gd name="connsiteY5" fmla="*/ 111830 h 111830"/>
                <a:gd name="connsiteX6" fmla="*/ 152404 w 399741"/>
                <a:gd name="connsiteY6" fmla="*/ 22883 h 111830"/>
                <a:gd name="connsiteX7" fmla="*/ 117169 w 399741"/>
                <a:gd name="connsiteY7" fmla="*/ 22883 h 111830"/>
                <a:gd name="connsiteX8" fmla="*/ 117169 w 399741"/>
                <a:gd name="connsiteY8" fmla="*/ 96085 h 111830"/>
                <a:gd name="connsiteX9" fmla="*/ 71132 w 399741"/>
                <a:gd name="connsiteY9" fmla="*/ 96085 h 111830"/>
                <a:gd name="connsiteX10" fmla="*/ 71132 w 399741"/>
                <a:gd name="connsiteY10" fmla="*/ 22883 h 11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9741" h="111830">
                  <a:moveTo>
                    <a:pt x="0" y="22883"/>
                  </a:moveTo>
                  <a:lnTo>
                    <a:pt x="0" y="0"/>
                  </a:lnTo>
                  <a:lnTo>
                    <a:pt x="188303" y="0"/>
                  </a:lnTo>
                  <a:lnTo>
                    <a:pt x="188303" y="1934"/>
                  </a:lnTo>
                  <a:lnTo>
                    <a:pt x="399741" y="1934"/>
                  </a:lnTo>
                  <a:lnTo>
                    <a:pt x="399741" y="111830"/>
                  </a:lnTo>
                  <a:lnTo>
                    <a:pt x="152404" y="22883"/>
                  </a:lnTo>
                  <a:lnTo>
                    <a:pt x="117169" y="22883"/>
                  </a:lnTo>
                  <a:lnTo>
                    <a:pt x="117169" y="96085"/>
                  </a:lnTo>
                  <a:lnTo>
                    <a:pt x="71132" y="96085"/>
                  </a:lnTo>
                  <a:lnTo>
                    <a:pt x="71132" y="22883"/>
                  </a:ln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183" name="Group 182"/>
          <p:cNvGrpSpPr/>
          <p:nvPr/>
        </p:nvGrpSpPr>
        <p:grpSpPr>
          <a:xfrm>
            <a:off x="5089703" y="4846741"/>
            <a:ext cx="223790" cy="374846"/>
            <a:chOff x="7294207" y="4952830"/>
            <a:chExt cx="223790" cy="374846"/>
          </a:xfrm>
        </p:grpSpPr>
        <p:grpSp>
          <p:nvGrpSpPr>
            <p:cNvPr id="184" name="Group 183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187" name="Isosceles Triangle 186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88" name="Oval 187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85" name="Freeform 184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86" name="Freeform 185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189" name="Group 188"/>
          <p:cNvGrpSpPr/>
          <p:nvPr/>
        </p:nvGrpSpPr>
        <p:grpSpPr>
          <a:xfrm>
            <a:off x="4590107" y="4850484"/>
            <a:ext cx="223790" cy="374846"/>
            <a:chOff x="7294207" y="4952830"/>
            <a:chExt cx="223790" cy="374846"/>
          </a:xfrm>
        </p:grpSpPr>
        <p:grpSp>
          <p:nvGrpSpPr>
            <p:cNvPr id="190" name="Group 189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193" name="Isosceles Triangle 192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194" name="Oval 193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91" name="Freeform 190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92" name="Freeform 191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195" name="Group 194"/>
          <p:cNvGrpSpPr/>
          <p:nvPr/>
        </p:nvGrpSpPr>
        <p:grpSpPr>
          <a:xfrm>
            <a:off x="4079386" y="3838746"/>
            <a:ext cx="223790" cy="374846"/>
            <a:chOff x="7294207" y="4952830"/>
            <a:chExt cx="223790" cy="374846"/>
          </a:xfrm>
        </p:grpSpPr>
        <p:grpSp>
          <p:nvGrpSpPr>
            <p:cNvPr id="196" name="Group 195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199" name="Isosceles Triangle 198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00" name="Oval 199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97" name="Freeform 196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198" name="Freeform 197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201" name="Group 200"/>
          <p:cNvGrpSpPr/>
          <p:nvPr/>
        </p:nvGrpSpPr>
        <p:grpSpPr>
          <a:xfrm>
            <a:off x="3580651" y="4342744"/>
            <a:ext cx="223790" cy="374846"/>
            <a:chOff x="7294207" y="4952830"/>
            <a:chExt cx="223790" cy="374846"/>
          </a:xfrm>
        </p:grpSpPr>
        <p:grpSp>
          <p:nvGrpSpPr>
            <p:cNvPr id="202" name="Group 201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205" name="Isosceles Triangle 204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06" name="Oval 205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03" name="Freeform 202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04" name="Freeform 203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207" name="Group 206"/>
          <p:cNvGrpSpPr/>
          <p:nvPr/>
        </p:nvGrpSpPr>
        <p:grpSpPr>
          <a:xfrm>
            <a:off x="2065161" y="3838747"/>
            <a:ext cx="223790" cy="374846"/>
            <a:chOff x="7294207" y="4952830"/>
            <a:chExt cx="223790" cy="374846"/>
          </a:xfrm>
        </p:grpSpPr>
        <p:grpSp>
          <p:nvGrpSpPr>
            <p:cNvPr id="208" name="Group 207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211" name="Isosceles Triangle 210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12" name="Oval 211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grpFill/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09" name="Freeform 208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10" name="Freeform 209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213" name="Group 212"/>
          <p:cNvGrpSpPr/>
          <p:nvPr/>
        </p:nvGrpSpPr>
        <p:grpSpPr>
          <a:xfrm>
            <a:off x="4079768" y="3348174"/>
            <a:ext cx="223790" cy="374846"/>
            <a:chOff x="7294207" y="4952830"/>
            <a:chExt cx="223790" cy="374846"/>
          </a:xfrm>
        </p:grpSpPr>
        <p:grpSp>
          <p:nvGrpSpPr>
            <p:cNvPr id="214" name="Group 213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217" name="Isosceles Triangle 216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18" name="Oval 217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15" name="Freeform 214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16" name="Freeform 215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219" name="Group 218"/>
          <p:cNvGrpSpPr/>
          <p:nvPr/>
        </p:nvGrpSpPr>
        <p:grpSpPr>
          <a:xfrm>
            <a:off x="5597020" y="2324261"/>
            <a:ext cx="223790" cy="374846"/>
            <a:chOff x="7294207" y="4952830"/>
            <a:chExt cx="223790" cy="374846"/>
          </a:xfrm>
        </p:grpSpPr>
        <p:grpSp>
          <p:nvGrpSpPr>
            <p:cNvPr id="220" name="Group 219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223" name="Isosceles Triangle 222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24" name="Oval 223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21" name="Freeform 220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22" name="Freeform 221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225" name="Group 224"/>
          <p:cNvGrpSpPr/>
          <p:nvPr/>
        </p:nvGrpSpPr>
        <p:grpSpPr>
          <a:xfrm>
            <a:off x="5097528" y="2328146"/>
            <a:ext cx="223790" cy="374846"/>
            <a:chOff x="7294207" y="4952830"/>
            <a:chExt cx="223790" cy="374846"/>
          </a:xfrm>
        </p:grpSpPr>
        <p:grpSp>
          <p:nvGrpSpPr>
            <p:cNvPr id="226" name="Group 225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229" name="Isosceles Triangle 228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30" name="Oval 229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27" name="Freeform 226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28" name="Freeform 227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231" name="Group 230"/>
          <p:cNvGrpSpPr/>
          <p:nvPr/>
        </p:nvGrpSpPr>
        <p:grpSpPr>
          <a:xfrm>
            <a:off x="4580258" y="2834497"/>
            <a:ext cx="223790" cy="374846"/>
            <a:chOff x="7294207" y="4952830"/>
            <a:chExt cx="223790" cy="374846"/>
          </a:xfrm>
        </p:grpSpPr>
        <p:grpSp>
          <p:nvGrpSpPr>
            <p:cNvPr id="232" name="Group 231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235" name="Isosceles Triangle 234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36" name="Oval 235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33" name="Freeform 232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34" name="Freeform 233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238" name="Group 237"/>
          <p:cNvGrpSpPr/>
          <p:nvPr/>
        </p:nvGrpSpPr>
        <p:grpSpPr>
          <a:xfrm>
            <a:off x="2567771" y="2313755"/>
            <a:ext cx="223790" cy="374846"/>
            <a:chOff x="7294207" y="4952830"/>
            <a:chExt cx="223790" cy="374846"/>
          </a:xfrm>
        </p:grpSpPr>
        <p:grpSp>
          <p:nvGrpSpPr>
            <p:cNvPr id="239" name="Group 238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242" name="Isosceles Triangle 241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43" name="Oval 242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40" name="Freeform 239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41" name="Freeform 240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grpSp>
        <p:nvGrpSpPr>
          <p:cNvPr id="244" name="Group 243"/>
          <p:cNvGrpSpPr/>
          <p:nvPr/>
        </p:nvGrpSpPr>
        <p:grpSpPr>
          <a:xfrm>
            <a:off x="2058926" y="2830754"/>
            <a:ext cx="223790" cy="374846"/>
            <a:chOff x="7294207" y="4952830"/>
            <a:chExt cx="223790" cy="374846"/>
          </a:xfrm>
        </p:grpSpPr>
        <p:grpSp>
          <p:nvGrpSpPr>
            <p:cNvPr id="245" name="Group 244"/>
            <p:cNvGrpSpPr/>
            <p:nvPr/>
          </p:nvGrpSpPr>
          <p:grpSpPr>
            <a:xfrm>
              <a:off x="7294207" y="4952830"/>
              <a:ext cx="223790" cy="374846"/>
              <a:chOff x="6138507" y="2301875"/>
              <a:chExt cx="223790" cy="374846"/>
            </a:xfrm>
            <a:solidFill>
              <a:srgbClr val="4F691D"/>
            </a:solidFill>
          </p:grpSpPr>
          <p:sp>
            <p:nvSpPr>
              <p:cNvPr id="248" name="Isosceles Triangle 247"/>
              <p:cNvSpPr/>
              <p:nvPr/>
            </p:nvSpPr>
            <p:spPr>
              <a:xfrm>
                <a:off x="6138507" y="2365571"/>
                <a:ext cx="223790" cy="311150"/>
              </a:xfrm>
              <a:prstGeom prst="triangl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  <p:sp>
            <p:nvSpPr>
              <p:cNvPr id="249" name="Oval 248"/>
              <p:cNvSpPr/>
              <p:nvPr/>
            </p:nvSpPr>
            <p:spPr>
              <a:xfrm>
                <a:off x="6164268" y="2301875"/>
                <a:ext cx="173032" cy="173032"/>
              </a:xfrm>
              <a:prstGeom prst="ellipse">
                <a:avLst/>
              </a:prstGeom>
              <a:solidFill>
                <a:srgbClr val="823008"/>
              </a:solidFill>
              <a:ln>
                <a:noFill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dirty="0" err="1" smtClean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46" name="Freeform 245"/>
            <p:cNvSpPr/>
            <p:nvPr/>
          </p:nvSpPr>
          <p:spPr>
            <a:xfrm>
              <a:off x="7294207" y="5032528"/>
              <a:ext cx="105660" cy="293812"/>
            </a:xfrm>
            <a:custGeom>
              <a:avLst/>
              <a:gdLst>
                <a:gd name="connsiteX0" fmla="*/ 105660 w 105660"/>
                <a:gd name="connsiteY0" fmla="*/ 0 h 293812"/>
                <a:gd name="connsiteX1" fmla="*/ 105660 w 105660"/>
                <a:gd name="connsiteY1" fmla="*/ 293812 h 293812"/>
                <a:gd name="connsiteX2" fmla="*/ 0 w 105660"/>
                <a:gd name="connsiteY2" fmla="*/ 293812 h 29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5660" h="293812">
                  <a:moveTo>
                    <a:pt x="105660" y="0"/>
                  </a:moveTo>
                  <a:lnTo>
                    <a:pt x="105660" y="293812"/>
                  </a:lnTo>
                  <a:lnTo>
                    <a:pt x="0" y="293812"/>
                  </a:ln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  <p:sp>
          <p:nvSpPr>
            <p:cNvPr id="247" name="Freeform 246"/>
            <p:cNvSpPr/>
            <p:nvPr/>
          </p:nvSpPr>
          <p:spPr>
            <a:xfrm>
              <a:off x="7319969" y="4952830"/>
              <a:ext cx="79899" cy="170360"/>
            </a:xfrm>
            <a:custGeom>
              <a:avLst/>
              <a:gdLst>
                <a:gd name="connsiteX0" fmla="*/ 79899 w 79899"/>
                <a:gd name="connsiteY0" fmla="*/ 0 h 170360"/>
                <a:gd name="connsiteX1" fmla="*/ 79899 w 79899"/>
                <a:gd name="connsiteY1" fmla="*/ 170360 h 170360"/>
                <a:gd name="connsiteX2" fmla="*/ 52841 w 79899"/>
                <a:gd name="connsiteY2" fmla="*/ 164897 h 170360"/>
                <a:gd name="connsiteX3" fmla="*/ 0 w 79899"/>
                <a:gd name="connsiteY3" fmla="*/ 85180 h 170360"/>
                <a:gd name="connsiteX4" fmla="*/ 52841 w 79899"/>
                <a:gd name="connsiteY4" fmla="*/ 5463 h 170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899" h="170360">
                  <a:moveTo>
                    <a:pt x="79899" y="0"/>
                  </a:moveTo>
                  <a:lnTo>
                    <a:pt x="79899" y="170360"/>
                  </a:lnTo>
                  <a:lnTo>
                    <a:pt x="52841" y="164897"/>
                  </a:lnTo>
                  <a:cubicBezTo>
                    <a:pt x="21789" y="151763"/>
                    <a:pt x="0" y="121016"/>
                    <a:pt x="0" y="85180"/>
                  </a:cubicBezTo>
                  <a:cubicBezTo>
                    <a:pt x="0" y="49345"/>
                    <a:pt x="21789" y="18597"/>
                    <a:pt x="52841" y="5463"/>
                  </a:cubicBezTo>
                  <a:close/>
                </a:path>
              </a:pathLst>
            </a:custGeom>
            <a:solidFill>
              <a:srgbClr val="C4490C"/>
            </a:solidFill>
            <a:ln>
              <a:noFill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 err="1" smtClean="0">
                <a:solidFill>
                  <a:srgbClr val="FFFFFF"/>
                </a:solidFill>
              </a:endParaRPr>
            </a:p>
          </p:txBody>
        </p:sp>
      </p:grpSp>
      <p:sp>
        <p:nvSpPr>
          <p:cNvPr id="250" name="Striped Right Arrow 249"/>
          <p:cNvSpPr/>
          <p:nvPr/>
        </p:nvSpPr>
        <p:spPr>
          <a:xfrm flipH="1">
            <a:off x="6397412" y="3018177"/>
            <a:ext cx="846667" cy="614555"/>
          </a:xfrm>
          <a:prstGeom prst="stripedRightArrow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 err="1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00433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3" grpId="1"/>
      <p:bldP spid="250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User’s Decisions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214686" y="1993106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Created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  <p:sp>
        <p:nvSpPr>
          <p:cNvPr id="4" name="Rectangle 3"/>
          <p:cNvSpPr/>
          <p:nvPr/>
        </p:nvSpPr>
        <p:spPr>
          <a:xfrm>
            <a:off x="6215060" y="3486150"/>
            <a:ext cx="2757489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Text Changed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000" dirty="0" smtClean="0">
                <a:solidFill>
                  <a:srgbClr val="FFFFFF"/>
                </a:solidFill>
              </a:rPr>
              <a:t>Text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857498" y="4757738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From Column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To Column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150892" y="1407729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rgbClr val="FFFFFF"/>
                </a:solidFill>
              </a:rPr>
              <a:t>Card </a:t>
            </a:r>
            <a:r>
              <a:rPr lang="en-US" sz="2400" dirty="0" smtClean="0">
                <a:solidFill>
                  <a:srgbClr val="FFFFFF"/>
                </a:solidFill>
              </a:rPr>
              <a:t>Deleted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</p:spTree>
    <p:extLst>
      <p:ext uri="{BB962C8B-B14F-4D97-AF65-F5344CB8AC3E}">
        <p14:creationId xmlns:p14="http://schemas.microsoft.com/office/powerpoint/2010/main" val="23252175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2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Objects Affected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3214686" y="1993106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Created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  <p:sp>
        <p:nvSpPr>
          <p:cNvPr id="4" name="Rectangle 3"/>
          <p:cNvSpPr/>
          <p:nvPr/>
        </p:nvSpPr>
        <p:spPr>
          <a:xfrm>
            <a:off x="6215060" y="3486150"/>
            <a:ext cx="2757489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Text Changed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000" dirty="0" smtClean="0">
                <a:solidFill>
                  <a:srgbClr val="FFFFFF"/>
                </a:solidFill>
              </a:rPr>
              <a:t>Text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857498" y="4757738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From Column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To Column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7150892" y="1407729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rgbClr val="FFFFFF"/>
                </a:solidFill>
              </a:rPr>
              <a:t>Card </a:t>
            </a:r>
            <a:r>
              <a:rPr lang="en-US" sz="2400" dirty="0" smtClean="0">
                <a:solidFill>
                  <a:srgbClr val="FFFFFF"/>
                </a:solidFill>
              </a:rPr>
              <a:t>Deleted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22669" y="1993106"/>
            <a:ext cx="941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58595B"/>
                </a:solidFill>
              </a:rPr>
              <a:t>Board</a:t>
            </a:r>
            <a:endParaRPr lang="en-US" sz="2400" dirty="0">
              <a:solidFill>
                <a:srgbClr val="5859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1364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0 L 0.17474 0.45718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37" y="22847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66667E-6 3.33333E-6 L 0.49922 0.12916 " pathEditMode="relative" rAng="0" ptsTypes="AA">
                                      <p:cBhvr>
                                        <p:cTn id="12" dur="1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961" y="645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8" grpId="0" animBg="1"/>
      <p:bldP spid="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Objects Affected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294017" y="2878931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Created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  <p:sp>
        <p:nvSpPr>
          <p:cNvPr id="4" name="Rectangle 3"/>
          <p:cNvSpPr/>
          <p:nvPr/>
        </p:nvSpPr>
        <p:spPr>
          <a:xfrm>
            <a:off x="6215060" y="3486150"/>
            <a:ext cx="2757489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Text Changed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000" dirty="0" smtClean="0">
                <a:solidFill>
                  <a:srgbClr val="FFFFFF"/>
                </a:solidFill>
              </a:rPr>
              <a:t>Text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857498" y="4757738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From Column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To Column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9294017" y="4542738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rgbClr val="FFFFFF"/>
                </a:solidFill>
              </a:rPr>
              <a:t>Card </a:t>
            </a:r>
            <a:r>
              <a:rPr lang="en-US" sz="2400" dirty="0" smtClean="0">
                <a:solidFill>
                  <a:srgbClr val="FFFFFF"/>
                </a:solidFill>
              </a:rPr>
              <a:t>Deleted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22669" y="1993106"/>
            <a:ext cx="941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58595B"/>
                </a:solidFill>
              </a:rPr>
              <a:t>Board</a:t>
            </a:r>
            <a:endParaRPr lang="en-US" sz="2400" dirty="0">
              <a:solidFill>
                <a:srgbClr val="58595B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621882" y="1993105"/>
            <a:ext cx="780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58595B"/>
                </a:solidFill>
              </a:rPr>
              <a:t>Card</a:t>
            </a:r>
            <a:endParaRPr lang="en-US" sz="2400" dirty="0">
              <a:solidFill>
                <a:srgbClr val="5859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4132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7.40741E-7 L -0.42383 -0.08843 " pathEditMode="relative" rAng="0" ptsTypes="AA">
                                      <p:cBhvr>
                                        <p:cTn id="10" dur="1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198" y="-4421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4.07407E-6 L 0.11224 -0.27385 " pathEditMode="relative" rAng="0" ptsTypes="AA">
                                      <p:cBhvr>
                                        <p:cTn id="12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612" y="-137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Objects Affected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294017" y="2878931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Created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0128" y="2878931"/>
            <a:ext cx="2757489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Text Changed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000" dirty="0" smtClean="0">
                <a:solidFill>
                  <a:srgbClr val="FFFFFF"/>
                </a:solidFill>
              </a:rPr>
              <a:t>Text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29098" y="2878931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From Column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To Column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9294017" y="4542738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rgbClr val="FFFFFF"/>
                </a:solidFill>
              </a:rPr>
              <a:t>Card </a:t>
            </a:r>
            <a:r>
              <a:rPr lang="en-US" sz="2400" dirty="0" smtClean="0">
                <a:solidFill>
                  <a:srgbClr val="FFFFFF"/>
                </a:solidFill>
              </a:rPr>
              <a:t>Deleted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22669" y="1993106"/>
            <a:ext cx="941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58595B"/>
                </a:solidFill>
              </a:rPr>
              <a:t>Board</a:t>
            </a:r>
            <a:endParaRPr lang="en-US" sz="2400" dirty="0">
              <a:solidFill>
                <a:srgbClr val="58595B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21882" y="1993105"/>
            <a:ext cx="780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58595B"/>
                </a:solidFill>
              </a:rPr>
              <a:t>Card</a:t>
            </a:r>
            <a:endParaRPr lang="en-US" sz="2400" dirty="0">
              <a:solidFill>
                <a:srgbClr val="58595B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50127" y="4517530"/>
            <a:ext cx="2757489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Text Changed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000" dirty="0" smtClean="0">
                <a:solidFill>
                  <a:srgbClr val="FFFFFF"/>
                </a:solidFill>
              </a:rPr>
              <a:t>Text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  <p:cxnSp>
        <p:nvCxnSpPr>
          <p:cNvPr id="10" name="Straight Arrow Connector 9"/>
          <p:cNvCxnSpPr>
            <a:stCxn id="9" idx="0"/>
            <a:endCxn id="4" idx="2"/>
          </p:cNvCxnSpPr>
          <p:nvPr/>
        </p:nvCxnSpPr>
        <p:spPr>
          <a:xfrm flipV="1">
            <a:off x="2428872" y="4093369"/>
            <a:ext cx="1" cy="424161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229098" y="4517530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From Column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To Column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514974" y="4118577"/>
            <a:ext cx="1" cy="424161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2900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Objects Affected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294017" y="2878931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Created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  <p:sp>
        <p:nvSpPr>
          <p:cNvPr id="4" name="Rectangle 3"/>
          <p:cNvSpPr/>
          <p:nvPr/>
        </p:nvSpPr>
        <p:spPr>
          <a:xfrm>
            <a:off x="1050128" y="2878931"/>
            <a:ext cx="2757489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Text Changed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000" dirty="0" smtClean="0">
                <a:solidFill>
                  <a:srgbClr val="FFFFFF"/>
                </a:solidFill>
              </a:rPr>
              <a:t>Text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229098" y="2878931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Column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9294017" y="4542738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rgbClr val="FFFFFF"/>
                </a:solidFill>
              </a:rPr>
              <a:t>Card </a:t>
            </a:r>
            <a:r>
              <a:rPr lang="en-US" sz="2400" dirty="0" smtClean="0">
                <a:solidFill>
                  <a:srgbClr val="FFFFFF"/>
                </a:solidFill>
              </a:rPr>
              <a:t>Deleted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922669" y="1993106"/>
            <a:ext cx="941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58595B"/>
                </a:solidFill>
              </a:rPr>
              <a:t>Board</a:t>
            </a:r>
            <a:endParaRPr lang="en-US" sz="2400" dirty="0">
              <a:solidFill>
                <a:srgbClr val="58595B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621882" y="1993105"/>
            <a:ext cx="780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58595B"/>
                </a:solidFill>
              </a:rPr>
              <a:t>Card</a:t>
            </a:r>
            <a:endParaRPr lang="en-US" sz="2400" dirty="0">
              <a:solidFill>
                <a:srgbClr val="58595B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050127" y="4517530"/>
            <a:ext cx="2757489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Text Changed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000" dirty="0" smtClean="0">
                <a:solidFill>
                  <a:srgbClr val="FFFFFF"/>
                </a:solidFill>
              </a:rPr>
              <a:t>Text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  <p:cxnSp>
        <p:nvCxnSpPr>
          <p:cNvPr id="10" name="Straight Arrow Connector 9"/>
          <p:cNvCxnSpPr>
            <a:stCxn id="9" idx="0"/>
            <a:endCxn id="4" idx="2"/>
          </p:cNvCxnSpPr>
          <p:nvPr/>
        </p:nvCxnSpPr>
        <p:spPr>
          <a:xfrm flipV="1">
            <a:off x="2428872" y="4093369"/>
            <a:ext cx="1" cy="424161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4229098" y="4517530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Column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514974" y="4118577"/>
            <a:ext cx="1" cy="424161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98756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Conflicts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937310" y="1883848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Column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180227" y="3630023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Column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127812" y="3107955"/>
            <a:ext cx="449916" cy="522068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6676463" y="3630023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Column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6929718" y="3107955"/>
            <a:ext cx="449916" cy="522068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002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Conflict Resolution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4937310" y="1883848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Column</a:t>
            </a:r>
          </a:p>
        </p:txBody>
      </p:sp>
      <p:sp>
        <p:nvSpPr>
          <p:cNvPr id="12" name="Rectangle 11"/>
          <p:cNvSpPr/>
          <p:nvPr/>
        </p:nvSpPr>
        <p:spPr>
          <a:xfrm>
            <a:off x="3180227" y="3630023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Column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 flipV="1">
            <a:off x="5127812" y="3107955"/>
            <a:ext cx="449916" cy="522068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ectangle 13"/>
          <p:cNvSpPr/>
          <p:nvPr/>
        </p:nvSpPr>
        <p:spPr>
          <a:xfrm>
            <a:off x="6676463" y="3630023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Column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6929718" y="3107955"/>
            <a:ext cx="449916" cy="522068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009028" y="5272507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Column</a:t>
            </a:r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7154676" y="4870319"/>
            <a:ext cx="397529" cy="402188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 flipH="1" flipV="1">
            <a:off x="5091394" y="4840533"/>
            <a:ext cx="347099" cy="431974"/>
          </a:xfrm>
          <a:prstGeom prst="straightConnector1">
            <a:avLst/>
          </a:prstGeom>
          <a:ln>
            <a:solidFill>
              <a:schemeClr val="accent5">
                <a:lumMod val="75000"/>
              </a:schemeClr>
            </a:solidFill>
            <a:headEnd type="none"/>
            <a:tailEnd type="triangle" w="lg" len="lg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3437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049482" y="990600"/>
            <a:ext cx="4114801" cy="94705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 smtClean="0"/>
              <a:t>HelloView</a:t>
            </a:r>
            <a:endParaRPr lang="en-US" sz="2400" b="1" dirty="0" smtClean="0"/>
          </a:p>
          <a:p>
            <a:r>
              <a:rPr lang="en-US" dirty="0" smtClean="0"/>
              <a:t>&lt;</a:t>
            </a:r>
            <a:r>
              <a:rPr lang="en-US" dirty="0" err="1" smtClean="0"/>
              <a:t>TextBlock</a:t>
            </a:r>
            <a:r>
              <a:rPr lang="en-US" dirty="0" smtClean="0"/>
              <a:t> Text={Binding Greeting}/&gt;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4049482" y="2656113"/>
            <a:ext cx="4114801" cy="31350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 smtClean="0"/>
              <a:t>HelloViewModel</a:t>
            </a:r>
            <a:endParaRPr lang="en-US" sz="2400" b="1" dirty="0" smtClean="0"/>
          </a:p>
          <a:p>
            <a:r>
              <a:rPr lang="en-US" dirty="0" smtClean="0"/>
              <a:t>public string Greeting</a:t>
            </a:r>
          </a:p>
          <a:p>
            <a:r>
              <a:rPr lang="en-US" dirty="0" smtClean="0"/>
              <a:t>{</a:t>
            </a:r>
          </a:p>
          <a:p>
            <a:r>
              <a:rPr lang="en-US" dirty="0"/>
              <a:t> </a:t>
            </a:r>
            <a:r>
              <a:rPr lang="en-US" dirty="0" smtClean="0"/>
              <a:t> get { return _greeting; }</a:t>
            </a:r>
          </a:p>
          <a:p>
            <a:r>
              <a:rPr lang="en-US" dirty="0"/>
              <a:t> </a:t>
            </a:r>
            <a:r>
              <a:rPr lang="en-US" dirty="0" smtClean="0"/>
              <a:t> set</a:t>
            </a:r>
          </a:p>
          <a:p>
            <a:r>
              <a:rPr lang="en-US" dirty="0" smtClean="0"/>
              <a:t>  {</a:t>
            </a:r>
          </a:p>
          <a:p>
            <a:r>
              <a:rPr lang="en-US" dirty="0"/>
              <a:t> </a:t>
            </a:r>
            <a:r>
              <a:rPr lang="en-US" dirty="0" smtClean="0"/>
              <a:t>   _greeting = value;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RaisePropertyChanged</a:t>
            </a:r>
            <a:r>
              <a:rPr lang="en-US" dirty="0" smtClean="0"/>
              <a:t>(() =&gt; Greeting);</a:t>
            </a:r>
          </a:p>
          <a:p>
            <a:r>
              <a:rPr lang="en-US" dirty="0"/>
              <a:t> </a:t>
            </a:r>
            <a:r>
              <a:rPr lang="en-US" dirty="0" smtClean="0"/>
              <a:t> }</a:t>
            </a:r>
          </a:p>
          <a:p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31840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4.07407E-6 L -0.22956 -0.05255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84" y="-263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7.40741E-7 L -0.22956 -0.05347 " pathEditMode="relative" rAng="0" ptsTypes="AA">
                                      <p:cBhvr>
                                        <p:cTn id="8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484" y="-26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6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Historical Model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9114722" y="2878931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Created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  <p:sp>
        <p:nvSpPr>
          <p:cNvPr id="4" name="Rectangle 3"/>
          <p:cNvSpPr/>
          <p:nvPr/>
        </p:nvSpPr>
        <p:spPr>
          <a:xfrm>
            <a:off x="1570081" y="2878931"/>
            <a:ext cx="2757489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Text Changed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000" dirty="0" smtClean="0">
                <a:solidFill>
                  <a:srgbClr val="FFFFFF"/>
                </a:solidFill>
              </a:rPr>
              <a:t>Text</a:t>
            </a:r>
            <a:endParaRPr lang="en-US" sz="2400" dirty="0" smtClean="0">
              <a:solidFill>
                <a:srgbClr val="FFFFFF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4749051" y="2878931"/>
            <a:ext cx="2571752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 smtClean="0">
                <a:solidFill>
                  <a:srgbClr val="FFFFFF"/>
                </a:solidFill>
              </a:rPr>
              <a:t>Card Moved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Column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9114722" y="4542738"/>
            <a:ext cx="2386013" cy="121443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dirty="0">
                <a:solidFill>
                  <a:srgbClr val="FFFFFF"/>
                </a:solidFill>
              </a:rPr>
              <a:t>Card </a:t>
            </a:r>
            <a:r>
              <a:rPr lang="en-US" sz="2400" dirty="0" smtClean="0">
                <a:solidFill>
                  <a:srgbClr val="FFFFFF"/>
                </a:solidFill>
              </a:rPr>
              <a:t>Deleted</a:t>
            </a:r>
          </a:p>
          <a:p>
            <a:r>
              <a:rPr lang="en-US" sz="2000" dirty="0" smtClean="0">
                <a:solidFill>
                  <a:srgbClr val="FFFFFF"/>
                </a:solidFill>
              </a:rPr>
              <a:t>Card ID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743374" y="1993106"/>
            <a:ext cx="9410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58595B"/>
                </a:solidFill>
              </a:rPr>
              <a:t>Board</a:t>
            </a:r>
            <a:endParaRPr lang="en-US" sz="2400" dirty="0">
              <a:solidFill>
                <a:srgbClr val="58595B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141835" y="1993105"/>
            <a:ext cx="7805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58595B"/>
                </a:solidFill>
              </a:rPr>
              <a:t>Card</a:t>
            </a:r>
            <a:endParaRPr lang="en-US" sz="2400" dirty="0">
              <a:solidFill>
                <a:srgbClr val="58595B"/>
              </a:solidFill>
            </a:endParaRPr>
          </a:p>
        </p:txBody>
      </p:sp>
      <p:sp>
        <p:nvSpPr>
          <p:cNvPr id="11" name="Arc 10"/>
          <p:cNvSpPr/>
          <p:nvPr/>
        </p:nvSpPr>
        <p:spPr>
          <a:xfrm>
            <a:off x="7154389" y="3013505"/>
            <a:ext cx="895547" cy="895547"/>
          </a:xfrm>
          <a:prstGeom prst="arc">
            <a:avLst>
              <a:gd name="adj1" fmla="val 14073251"/>
              <a:gd name="adj2" fmla="val 7132031"/>
            </a:avLst>
          </a:prstGeom>
          <a:ln>
            <a:solidFill>
              <a:schemeClr val="accent5">
                <a:lumMod val="75000"/>
              </a:schemeClr>
            </a:solidFill>
            <a:headEnd type="triangl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8595B"/>
              </a:solidFill>
            </a:endParaRPr>
          </a:p>
        </p:txBody>
      </p:sp>
      <p:sp>
        <p:nvSpPr>
          <p:cNvPr id="16" name="Arc 15"/>
          <p:cNvSpPr/>
          <p:nvPr/>
        </p:nvSpPr>
        <p:spPr>
          <a:xfrm flipH="1">
            <a:off x="839952" y="3013504"/>
            <a:ext cx="895547" cy="895547"/>
          </a:xfrm>
          <a:prstGeom prst="arc">
            <a:avLst>
              <a:gd name="adj1" fmla="val 14073251"/>
              <a:gd name="adj2" fmla="val 7132031"/>
            </a:avLst>
          </a:prstGeom>
          <a:ln>
            <a:solidFill>
              <a:schemeClr val="accent5">
                <a:lumMod val="75000"/>
              </a:schemeClr>
            </a:solidFill>
            <a:headEnd type="triangle" w="lg" len="lg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58595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2153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0"/>
    </mc:Choice>
    <mc:Fallback>
      <p:transition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Firebase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931985" y="5811716"/>
            <a:ext cx="1801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firebase.com</a:t>
            </a:r>
            <a:endParaRPr lang="en-US" sz="2400" dirty="0"/>
          </a:p>
        </p:txBody>
      </p:sp>
      <p:pic>
        <p:nvPicPr>
          <p:cNvPr id="3074" name="Picture 2" descr="http://pbs.twimg.com/profile_images/1974595305/firebase_branding_r4_FINAL_03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7042" y="1363133"/>
            <a:ext cx="4286250" cy="4295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1913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Correspondence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773724"/>
            <a:ext cx="4931789" cy="503799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31985" y="5811716"/>
            <a:ext cx="35033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correspondencecloud.com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34591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3818466" y="2370667"/>
            <a:ext cx="4059701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smtClean="0"/>
              <a:t>bit.ly/3waydatabinding</a:t>
            </a:r>
          </a:p>
          <a:p>
            <a:r>
              <a:rPr lang="en-US" sz="2800" dirty="0" smtClean="0"/>
              <a:t>@</a:t>
            </a:r>
            <a:r>
              <a:rPr lang="en-US" sz="2800" dirty="0" err="1" smtClean="0"/>
              <a:t>michaellperry</a:t>
            </a:r>
            <a:endParaRPr lang="en-US" sz="2800" dirty="0" smtClean="0"/>
          </a:p>
          <a:p>
            <a:r>
              <a:rPr lang="en-US" sz="2800" dirty="0" smtClean="0"/>
              <a:t>me@michaelperry.net</a:t>
            </a:r>
          </a:p>
          <a:p>
            <a:r>
              <a:rPr lang="en-US" sz="2800" dirty="0" smtClean="0"/>
              <a:t>qedcode.com</a:t>
            </a:r>
          </a:p>
          <a:p>
            <a:r>
              <a:rPr lang="en-US" sz="2800" dirty="0" smtClean="0"/>
              <a:t>assisticant.net</a:t>
            </a:r>
          </a:p>
          <a:p>
            <a:r>
              <a:rPr lang="en-US" sz="2800" dirty="0" smtClean="0"/>
              <a:t>correspondencecloud.com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009508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51854" y="620486"/>
            <a:ext cx="4114801" cy="94705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 smtClean="0"/>
              <a:t>HelloView</a:t>
            </a:r>
            <a:endParaRPr lang="en-US" sz="2400" b="1" dirty="0" smtClean="0"/>
          </a:p>
          <a:p>
            <a:r>
              <a:rPr lang="en-US" dirty="0" smtClean="0"/>
              <a:t>&lt;</a:t>
            </a:r>
            <a:r>
              <a:rPr lang="en-US" dirty="0" err="1" smtClean="0"/>
              <a:t>TextBlock</a:t>
            </a:r>
            <a:r>
              <a:rPr lang="en-US" dirty="0" smtClean="0"/>
              <a:t> Text={Binding Greeting}/&gt;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105649" y="620486"/>
            <a:ext cx="3891642" cy="94705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 smtClean="0"/>
              <a:t>EditView</a:t>
            </a:r>
            <a:endParaRPr lang="en-US" sz="2400" b="1" dirty="0" smtClean="0"/>
          </a:p>
          <a:p>
            <a:r>
              <a:rPr lang="en-US" dirty="0" smtClean="0"/>
              <a:t>&lt;</a:t>
            </a:r>
            <a:r>
              <a:rPr lang="en-US" dirty="0" err="1" smtClean="0"/>
              <a:t>TextBox</a:t>
            </a:r>
            <a:r>
              <a:rPr lang="en-US" dirty="0" smtClean="0"/>
              <a:t> Text={Binding Name}/&gt;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251854" y="2285999"/>
            <a:ext cx="4114801" cy="31350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 smtClean="0"/>
              <a:t>HelloViewModel</a:t>
            </a:r>
            <a:endParaRPr lang="en-US" sz="2400" b="1" dirty="0" smtClean="0"/>
          </a:p>
          <a:p>
            <a:r>
              <a:rPr lang="en-US" dirty="0" smtClean="0"/>
              <a:t>public string Greeting</a:t>
            </a:r>
          </a:p>
          <a:p>
            <a:r>
              <a:rPr lang="en-US" dirty="0" smtClean="0"/>
              <a:t>{</a:t>
            </a:r>
          </a:p>
          <a:p>
            <a:r>
              <a:rPr lang="en-US" dirty="0"/>
              <a:t> </a:t>
            </a:r>
            <a:r>
              <a:rPr lang="en-US" dirty="0" smtClean="0"/>
              <a:t> get { return _greeting; }</a:t>
            </a:r>
          </a:p>
          <a:p>
            <a:r>
              <a:rPr lang="en-US" dirty="0"/>
              <a:t> </a:t>
            </a:r>
            <a:r>
              <a:rPr lang="en-US" dirty="0" smtClean="0"/>
              <a:t> set</a:t>
            </a:r>
          </a:p>
          <a:p>
            <a:r>
              <a:rPr lang="en-US" dirty="0" smtClean="0"/>
              <a:t>  {</a:t>
            </a:r>
          </a:p>
          <a:p>
            <a:r>
              <a:rPr lang="en-US" dirty="0"/>
              <a:t> </a:t>
            </a:r>
            <a:r>
              <a:rPr lang="en-US" dirty="0" smtClean="0"/>
              <a:t>   _greeting = value;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RaisePropertyChanged</a:t>
            </a:r>
            <a:r>
              <a:rPr lang="en-US" dirty="0" smtClean="0"/>
              <a:t>(() =&gt; Greeting);</a:t>
            </a:r>
          </a:p>
          <a:p>
            <a:r>
              <a:rPr lang="en-US" dirty="0"/>
              <a:t> </a:t>
            </a:r>
            <a:r>
              <a:rPr lang="en-US" dirty="0" smtClean="0"/>
              <a:t> }</a:t>
            </a:r>
          </a:p>
          <a:p>
            <a:r>
              <a:rPr lang="en-US" dirty="0"/>
              <a:t>}</a:t>
            </a:r>
          </a:p>
        </p:txBody>
      </p:sp>
      <p:sp>
        <p:nvSpPr>
          <p:cNvPr id="7" name="Rectangle 6"/>
          <p:cNvSpPr/>
          <p:nvPr/>
        </p:nvSpPr>
        <p:spPr>
          <a:xfrm>
            <a:off x="7105649" y="2285999"/>
            <a:ext cx="3891642" cy="31350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 smtClean="0"/>
              <a:t>EditViewModel</a:t>
            </a:r>
            <a:endParaRPr lang="en-US" sz="2400" b="1" dirty="0" smtClean="0"/>
          </a:p>
          <a:p>
            <a:r>
              <a:rPr lang="en-US" dirty="0" smtClean="0"/>
              <a:t>public string Name</a:t>
            </a:r>
          </a:p>
          <a:p>
            <a:r>
              <a:rPr lang="en-US" dirty="0" smtClean="0"/>
              <a:t>{</a:t>
            </a:r>
          </a:p>
          <a:p>
            <a:r>
              <a:rPr lang="en-US" dirty="0"/>
              <a:t> </a:t>
            </a:r>
            <a:r>
              <a:rPr lang="en-US" dirty="0" smtClean="0"/>
              <a:t> get { return _name; }</a:t>
            </a:r>
          </a:p>
          <a:p>
            <a:r>
              <a:rPr lang="en-US" dirty="0"/>
              <a:t> </a:t>
            </a:r>
            <a:r>
              <a:rPr lang="en-US" dirty="0" smtClean="0"/>
              <a:t> set</a:t>
            </a:r>
          </a:p>
          <a:p>
            <a:r>
              <a:rPr lang="en-US" dirty="0" smtClean="0"/>
              <a:t>  {</a:t>
            </a:r>
          </a:p>
          <a:p>
            <a:r>
              <a:rPr lang="en-US" dirty="0"/>
              <a:t> </a:t>
            </a:r>
            <a:r>
              <a:rPr lang="en-US" dirty="0" smtClean="0"/>
              <a:t>   _name = value;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RaisePropertyChanged</a:t>
            </a:r>
            <a:r>
              <a:rPr lang="en-US" dirty="0" smtClean="0"/>
              <a:t>(() =&gt; Name);</a:t>
            </a:r>
          </a:p>
          <a:p>
            <a:r>
              <a:rPr lang="en-US" dirty="0"/>
              <a:t> </a:t>
            </a:r>
            <a:r>
              <a:rPr lang="en-US" dirty="0" smtClean="0"/>
              <a:t> }</a:t>
            </a:r>
          </a:p>
          <a:p>
            <a:r>
              <a:rPr lang="en-US" dirty="0"/>
              <a:t>}</a:t>
            </a:r>
          </a:p>
        </p:txBody>
      </p:sp>
      <p:sp>
        <p:nvSpPr>
          <p:cNvPr id="8" name="Rectangle 7"/>
          <p:cNvSpPr/>
          <p:nvPr/>
        </p:nvSpPr>
        <p:spPr>
          <a:xfrm>
            <a:off x="1251854" y="5949041"/>
            <a:ext cx="9745437" cy="38100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Message Bus</a:t>
            </a:r>
            <a:endParaRPr lang="en-US" dirty="0"/>
          </a:p>
        </p:txBody>
      </p:sp>
      <p:sp>
        <p:nvSpPr>
          <p:cNvPr id="2" name="Down Arrow 1"/>
          <p:cNvSpPr/>
          <p:nvPr/>
        </p:nvSpPr>
        <p:spPr>
          <a:xfrm>
            <a:off x="9051470" y="5503029"/>
            <a:ext cx="254000" cy="364067"/>
          </a:xfrm>
          <a:prstGeom prst="downArrow">
            <a:avLst/>
          </a:prstGeom>
          <a:solidFill>
            <a:srgbClr val="7030A0"/>
          </a:solidFill>
          <a:ln>
            <a:solidFill>
              <a:srgbClr val="3A1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wn Arrow 8"/>
          <p:cNvSpPr/>
          <p:nvPr/>
        </p:nvSpPr>
        <p:spPr>
          <a:xfrm flipV="1">
            <a:off x="3055254" y="5503029"/>
            <a:ext cx="254000" cy="364067"/>
          </a:xfrm>
          <a:prstGeom prst="downArrow">
            <a:avLst/>
          </a:prstGeom>
          <a:solidFill>
            <a:srgbClr val="7030A0"/>
          </a:solidFill>
          <a:ln>
            <a:solidFill>
              <a:srgbClr val="3A195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41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2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651125"/>
            <a:ext cx="10515600" cy="1681389"/>
          </a:xfrm>
        </p:spPr>
        <p:txBody>
          <a:bodyPr>
            <a:noAutofit/>
          </a:bodyPr>
          <a:lstStyle/>
          <a:p>
            <a:pPr algn="ctr"/>
            <a:r>
              <a:rPr lang="en-US" sz="13800" dirty="0" smtClean="0"/>
              <a:t>MVVM</a:t>
            </a:r>
            <a:endParaRPr lang="en-US" sz="13800" dirty="0"/>
          </a:p>
        </p:txBody>
      </p:sp>
      <p:sp>
        <p:nvSpPr>
          <p:cNvPr id="4" name="Rectangle 3"/>
          <p:cNvSpPr/>
          <p:nvPr/>
        </p:nvSpPr>
        <p:spPr>
          <a:xfrm>
            <a:off x="9731828" y="2536372"/>
            <a:ext cx="1415143" cy="391885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731828" y="3178629"/>
            <a:ext cx="1415143" cy="11538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3298372" y="2351315"/>
            <a:ext cx="2152402" cy="2166256"/>
          </a:xfrm>
          <a:prstGeom prst="ellipse">
            <a:avLst/>
          </a:prstGeom>
          <a:noFill/>
          <a:ln w="50800">
            <a:solidFill>
              <a:schemeClr val="accent2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2645229" y="1673435"/>
            <a:ext cx="193123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i="1" dirty="0" smtClean="0">
                <a:latin typeface="Juice ITC" panose="04040403040A02020202" pitchFamily="82" charset="0"/>
              </a:rPr>
              <a:t>Where is it?</a:t>
            </a:r>
            <a:endParaRPr lang="en-US" sz="4000" i="1" dirty="0">
              <a:latin typeface="Juice ITC" panose="04040403040A02020202" pitchFamily="8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7204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1251854" y="620486"/>
            <a:ext cx="4114801" cy="94705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 smtClean="0"/>
              <a:t>HelloView</a:t>
            </a:r>
            <a:endParaRPr lang="en-US" sz="2400" b="1" dirty="0" smtClean="0"/>
          </a:p>
          <a:p>
            <a:r>
              <a:rPr lang="en-US" dirty="0" smtClean="0"/>
              <a:t>&lt;</a:t>
            </a:r>
            <a:r>
              <a:rPr lang="en-US" dirty="0" err="1" smtClean="0"/>
              <a:t>TextBlock</a:t>
            </a:r>
            <a:r>
              <a:rPr lang="en-US" dirty="0" smtClean="0"/>
              <a:t> Text={Binding Greeting}/&gt;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7105649" y="620486"/>
            <a:ext cx="3891642" cy="947056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 smtClean="0"/>
              <a:t>EditView</a:t>
            </a:r>
            <a:endParaRPr lang="en-US" sz="2400" b="1" dirty="0" smtClean="0"/>
          </a:p>
          <a:p>
            <a:r>
              <a:rPr lang="en-US" dirty="0" smtClean="0"/>
              <a:t>&lt;</a:t>
            </a:r>
            <a:r>
              <a:rPr lang="en-US" dirty="0" err="1" smtClean="0"/>
              <a:t>TextBox</a:t>
            </a:r>
            <a:r>
              <a:rPr lang="en-US" dirty="0" smtClean="0"/>
              <a:t> Text={Binding Name}/&gt;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1251854" y="2090056"/>
            <a:ext cx="4114801" cy="1894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 smtClean="0"/>
              <a:t>HelloViewModel</a:t>
            </a:r>
            <a:endParaRPr lang="en-US" sz="2400" b="1" dirty="0" smtClean="0"/>
          </a:p>
          <a:p>
            <a:r>
              <a:rPr lang="en-US" dirty="0" smtClean="0"/>
              <a:t>public string Greeting</a:t>
            </a:r>
          </a:p>
          <a:p>
            <a:r>
              <a:rPr lang="en-US" dirty="0" smtClean="0"/>
              <a:t>{</a:t>
            </a:r>
          </a:p>
          <a:p>
            <a:r>
              <a:rPr lang="en-US" dirty="0"/>
              <a:t> </a:t>
            </a:r>
            <a:r>
              <a:rPr lang="en-US" dirty="0" smtClean="0"/>
              <a:t> get { return "Hello, " +_</a:t>
            </a:r>
            <a:r>
              <a:rPr lang="en-US" dirty="0" err="1" smtClean="0"/>
              <a:t>model.Name</a:t>
            </a:r>
            <a:r>
              <a:rPr lang="en-US" dirty="0" smtClean="0"/>
              <a:t>; 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7105649" y="2090056"/>
            <a:ext cx="3891642" cy="18941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err="1" smtClean="0"/>
              <a:t>EditViewModel</a:t>
            </a:r>
            <a:endParaRPr lang="en-US" sz="2400" b="1" dirty="0" smtClean="0"/>
          </a:p>
          <a:p>
            <a:r>
              <a:rPr lang="en-US" dirty="0" smtClean="0"/>
              <a:t>public string Name</a:t>
            </a:r>
          </a:p>
          <a:p>
            <a:r>
              <a:rPr lang="en-US" dirty="0" smtClean="0"/>
              <a:t>{</a:t>
            </a:r>
          </a:p>
          <a:p>
            <a:r>
              <a:rPr lang="en-US" dirty="0"/>
              <a:t> </a:t>
            </a:r>
            <a:r>
              <a:rPr lang="en-US" dirty="0" smtClean="0"/>
              <a:t> get { return _</a:t>
            </a:r>
            <a:r>
              <a:rPr lang="en-US" dirty="0" err="1" smtClean="0"/>
              <a:t>model.Name</a:t>
            </a:r>
            <a:r>
              <a:rPr lang="en-US" dirty="0" smtClean="0"/>
              <a:t>; }</a:t>
            </a:r>
          </a:p>
          <a:p>
            <a:r>
              <a:rPr lang="en-US" dirty="0"/>
              <a:t> </a:t>
            </a:r>
            <a:r>
              <a:rPr lang="en-US" dirty="0" smtClean="0"/>
              <a:t> set { _</a:t>
            </a:r>
            <a:r>
              <a:rPr lang="en-US" dirty="0" err="1" smtClean="0"/>
              <a:t>model.Name</a:t>
            </a:r>
            <a:r>
              <a:rPr lang="en-US" dirty="0" smtClean="0"/>
              <a:t> = value; }</a:t>
            </a:r>
          </a:p>
          <a:p>
            <a:r>
              <a:rPr lang="en-US" dirty="0" smtClean="0"/>
              <a:t>}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180111" y="4506685"/>
            <a:ext cx="4114801" cy="1894115"/>
          </a:xfrm>
          <a:prstGeom prst="rect">
            <a:avLst/>
          </a:prstGeom>
          <a:solidFill>
            <a:srgbClr val="7030A0"/>
          </a:solidFill>
          <a:ln>
            <a:solidFill>
              <a:srgbClr val="3A1953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400" b="1" dirty="0" smtClean="0"/>
              <a:t>Person</a:t>
            </a:r>
          </a:p>
          <a:p>
            <a:r>
              <a:rPr lang="en-US" dirty="0" smtClean="0"/>
              <a:t>public string Name</a:t>
            </a:r>
          </a:p>
          <a:p>
            <a:r>
              <a:rPr lang="en-US" dirty="0" smtClean="0"/>
              <a:t>{</a:t>
            </a:r>
          </a:p>
          <a:p>
            <a:r>
              <a:rPr lang="en-US" dirty="0"/>
              <a:t> </a:t>
            </a:r>
            <a:r>
              <a:rPr lang="en-US" dirty="0" smtClean="0"/>
              <a:t> get { return _</a:t>
            </a:r>
            <a:r>
              <a:rPr lang="en-US" dirty="0" err="1" smtClean="0"/>
              <a:t>name.Value</a:t>
            </a:r>
            <a:r>
              <a:rPr lang="en-US" dirty="0" smtClean="0"/>
              <a:t>; }</a:t>
            </a:r>
          </a:p>
          <a:p>
            <a:r>
              <a:rPr lang="en-US" dirty="0"/>
              <a:t> </a:t>
            </a:r>
            <a:r>
              <a:rPr lang="en-US" dirty="0" smtClean="0"/>
              <a:t> set { _</a:t>
            </a:r>
            <a:r>
              <a:rPr lang="en-US" dirty="0" err="1" smtClean="0"/>
              <a:t>name.Value</a:t>
            </a:r>
            <a:r>
              <a:rPr lang="en-US" dirty="0" smtClean="0"/>
              <a:t> = value; }</a:t>
            </a:r>
          </a:p>
          <a:p>
            <a:r>
              <a:rPr lang="en-US" dirty="0"/>
              <a:t>}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389827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5850467" y="2404534"/>
            <a:ext cx="4893733" cy="2032000"/>
          </a:xfrm>
          <a:prstGeom prst="rect">
            <a:avLst/>
          </a:prstGeom>
          <a:solidFill>
            <a:srgbClr val="A8150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Knockout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941100" y="5507242"/>
            <a:ext cx="2138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knockoutjs.com</a:t>
            </a:r>
            <a:endParaRPr lang="en-US" sz="2400" dirty="0"/>
          </a:p>
        </p:txBody>
      </p:sp>
      <p:pic>
        <p:nvPicPr>
          <p:cNvPr id="2050" name="Picture 2" descr="http://knockoutjs.com/img/ko-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8452" y="3009044"/>
            <a:ext cx="3762375" cy="10953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3811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Assisticant</a:t>
            </a:r>
            <a:endParaRPr lang="en-US" dirty="0"/>
          </a:p>
        </p:txBody>
      </p:sp>
      <p:pic>
        <p:nvPicPr>
          <p:cNvPr id="1026" name="Picture 2" descr="http://assisticant.net/images/Assistican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0462" y="365125"/>
            <a:ext cx="4140607" cy="62109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975946" y="5486400"/>
            <a:ext cx="196303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assisticant.net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164181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0852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Consistent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800350" y="2476500"/>
            <a:ext cx="1857375" cy="1857375"/>
          </a:xfrm>
          <a:prstGeom prst="ellipse">
            <a:avLst/>
          </a:prstGeom>
          <a:solidFill>
            <a:srgbClr val="7030A0"/>
          </a:solidFill>
          <a:ln>
            <a:solidFill>
              <a:srgbClr val="3A1953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820025" y="2476500"/>
            <a:ext cx="1857375" cy="1857375"/>
          </a:xfrm>
          <a:prstGeom prst="ellipse">
            <a:avLst/>
          </a:prstGeom>
          <a:solidFill>
            <a:srgbClr val="7030A0"/>
          </a:solidFill>
          <a:ln>
            <a:solidFill>
              <a:srgbClr val="3A1953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rot="10800000" flipH="1">
            <a:off x="4657725" y="990600"/>
            <a:ext cx="1066800" cy="1323975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rot="10800000" flipH="1" flipV="1">
            <a:off x="6753225" y="990600"/>
            <a:ext cx="1066800" cy="1323975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Isosceles Triangle 8"/>
          <p:cNvSpPr/>
          <p:nvPr/>
        </p:nvSpPr>
        <p:spPr>
          <a:xfrm>
            <a:off x="4657725" y="1143000"/>
            <a:ext cx="466725" cy="41910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Isosceles Triangle 9"/>
          <p:cNvSpPr/>
          <p:nvPr/>
        </p:nvSpPr>
        <p:spPr>
          <a:xfrm>
            <a:off x="7353300" y="1143000"/>
            <a:ext cx="466725" cy="41910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2371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708525"/>
            <a:ext cx="10515600" cy="1325563"/>
          </a:xfrm>
        </p:spPr>
        <p:txBody>
          <a:bodyPr/>
          <a:lstStyle/>
          <a:p>
            <a:pPr algn="ctr"/>
            <a:r>
              <a:rPr lang="en-US" dirty="0" smtClean="0"/>
              <a:t>Inconsistent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2800350" y="2476500"/>
            <a:ext cx="1857375" cy="1857375"/>
          </a:xfrm>
          <a:prstGeom prst="ellipse">
            <a:avLst/>
          </a:prstGeom>
          <a:solidFill>
            <a:srgbClr val="7030A0"/>
          </a:solidFill>
          <a:ln>
            <a:solidFill>
              <a:srgbClr val="3A1953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7820025" y="2476500"/>
            <a:ext cx="1857375" cy="1857375"/>
          </a:xfrm>
          <a:prstGeom prst="ellipse">
            <a:avLst/>
          </a:prstGeom>
          <a:solidFill>
            <a:srgbClr val="7030A0"/>
          </a:solidFill>
          <a:ln>
            <a:solidFill>
              <a:srgbClr val="3A1953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 rot="10800000" flipH="1">
            <a:off x="4657725" y="990600"/>
            <a:ext cx="1066800" cy="1323975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rot="10800000" flipH="1" flipV="1">
            <a:off x="6753225" y="990600"/>
            <a:ext cx="1066800" cy="1323975"/>
          </a:xfrm>
          <a:prstGeom prst="straightConnector1">
            <a:avLst/>
          </a:prstGeom>
          <a:ln>
            <a:tailEnd type="stealth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Isosceles Triangle 8"/>
          <p:cNvSpPr/>
          <p:nvPr/>
        </p:nvSpPr>
        <p:spPr>
          <a:xfrm>
            <a:off x="4657725" y="1143000"/>
            <a:ext cx="466725" cy="419100"/>
          </a:xfrm>
          <a:prstGeom prst="triangle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5-Point Star 11"/>
          <p:cNvSpPr/>
          <p:nvPr/>
        </p:nvSpPr>
        <p:spPr>
          <a:xfrm>
            <a:off x="7383780" y="1100549"/>
            <a:ext cx="436245" cy="436245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0322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luralsight default theme">
  <a:themeElements>
    <a:clrScheme name="PLURALSIGHT COLORS">
      <a:dk1>
        <a:srgbClr val="58595B"/>
      </a:dk1>
      <a:lt1>
        <a:srgbClr val="FFFFFF"/>
      </a:lt1>
      <a:dk2>
        <a:srgbClr val="464547"/>
      </a:dk2>
      <a:lt2>
        <a:srgbClr val="FFFFFF"/>
      </a:lt2>
      <a:accent1>
        <a:srgbClr val="F26722"/>
      </a:accent1>
      <a:accent2>
        <a:srgbClr val="548C94"/>
      </a:accent2>
      <a:accent3>
        <a:srgbClr val="66AEBA"/>
      </a:accent3>
      <a:accent4>
        <a:srgbClr val="9CCB42"/>
      </a:accent4>
      <a:accent5>
        <a:srgbClr val="79A14C"/>
      </a:accent5>
      <a:accent6>
        <a:srgbClr val="C8531F"/>
      </a:accent6>
      <a:hlink>
        <a:srgbClr val="548C94"/>
      </a:hlink>
      <a:folHlink>
        <a:srgbClr val="548C94"/>
      </a:folHlink>
    </a:clrScheme>
    <a:fontScheme name="Pluralsight">
      <a:majorFont>
        <a:latin typeface="Myriad Pro"/>
        <a:ea typeface=""/>
        <a:cs typeface=""/>
      </a:majorFont>
      <a:minorFont>
        <a:latin typeface="Myriad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 dirty="0" err="1" smtClean="0">
            <a:solidFill>
              <a:schemeClr val="bg1"/>
            </a:solidFill>
          </a:defRPr>
        </a:defPPr>
      </a:lstStyle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spDef>
    <a:lnDef>
      <a:spPr>
        <a:ln>
          <a:solidFill>
            <a:schemeClr val="accent1"/>
          </a:solidFill>
          <a:headEnd type="none"/>
          <a:tailEnd type="none"/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luralsight_PowerPoint_Oct_2014.potx" id="{5C71341B-688D-4CF8-8088-89EBA11CD9DA}" vid="{55FD223E-D08D-462E-9E8A-97C1F691E94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1500</TotalTime>
  <Words>405</Words>
  <Application>Microsoft Office PowerPoint</Application>
  <PresentationFormat>Widescreen</PresentationFormat>
  <Paragraphs>181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23</vt:i4>
      </vt:variant>
    </vt:vector>
  </HeadingPairs>
  <TitlesOfParts>
    <vt:vector size="36" baseType="lpstr">
      <vt:lpstr>Arial</vt:lpstr>
      <vt:lpstr>Calibri</vt:lpstr>
      <vt:lpstr>Calibri Light</vt:lpstr>
      <vt:lpstr>Consolas</vt:lpstr>
      <vt:lpstr>Helvetica Light</vt:lpstr>
      <vt:lpstr>Juice ITC</vt:lpstr>
      <vt:lpstr>Lucida Grande</vt:lpstr>
      <vt:lpstr>Myriad Pro</vt:lpstr>
      <vt:lpstr>Myriad Pro Light</vt:lpstr>
      <vt:lpstr>Tahoma</vt:lpstr>
      <vt:lpstr>Wingdings</vt:lpstr>
      <vt:lpstr>Office Theme</vt:lpstr>
      <vt:lpstr>Pluralsight default theme</vt:lpstr>
      <vt:lpstr>Three-Way Data Binding</vt:lpstr>
      <vt:lpstr>PowerPoint Presentation</vt:lpstr>
      <vt:lpstr>PowerPoint Presentation</vt:lpstr>
      <vt:lpstr>MVVM</vt:lpstr>
      <vt:lpstr>PowerPoint Presentation</vt:lpstr>
      <vt:lpstr>Knockout</vt:lpstr>
      <vt:lpstr>Assisticant</vt:lpstr>
      <vt:lpstr>Consistent</vt:lpstr>
      <vt:lpstr>Inconsistent</vt:lpstr>
      <vt:lpstr>Eventually Consistent</vt:lpstr>
      <vt:lpstr>Conflict</vt:lpstr>
      <vt:lpstr>Chess</vt:lpstr>
      <vt:lpstr>User’s Decisions</vt:lpstr>
      <vt:lpstr>Objects Affected</vt:lpstr>
      <vt:lpstr>Objects Affected</vt:lpstr>
      <vt:lpstr>Objects Affected</vt:lpstr>
      <vt:lpstr>Objects Affected</vt:lpstr>
      <vt:lpstr>Conflicts</vt:lpstr>
      <vt:lpstr>Conflict Resolution</vt:lpstr>
      <vt:lpstr>Historical Model</vt:lpstr>
      <vt:lpstr>Firebase</vt:lpstr>
      <vt:lpstr>Correspondence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Perry</dc:creator>
  <cp:lastModifiedBy>Michael Perry</cp:lastModifiedBy>
  <cp:revision>29</cp:revision>
  <dcterms:created xsi:type="dcterms:W3CDTF">2014-10-02T13:56:17Z</dcterms:created>
  <dcterms:modified xsi:type="dcterms:W3CDTF">2015-02-11T03:51:54Z</dcterms:modified>
</cp:coreProperties>
</file>

<file path=docProps/thumbnail.jpeg>
</file>